
<file path=[Content_Types].xml><?xml version="1.0" encoding="utf-8"?>
<Types xmlns="http://schemas.openxmlformats.org/package/2006/content-types">
  <Default Extension="fntdata" ContentType="application/x-fontdata"/>
  <Default Extension="gif" ContentType="image/gif"/>
  <Default Extension="jpeg" ContentType="image/jpeg"/>
  <Default Extension="jp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705" r:id="rId1"/>
  </p:sldMasterIdLst>
  <p:notesMasterIdLst>
    <p:notesMasterId r:id="rId15"/>
  </p:notesMasterIdLst>
  <p:sldIdLst>
    <p:sldId id="256" r:id="rId2"/>
    <p:sldId id="257" r:id="rId3"/>
    <p:sldId id="341" r:id="rId4"/>
    <p:sldId id="260" r:id="rId5"/>
    <p:sldId id="343" r:id="rId6"/>
    <p:sldId id="344" r:id="rId7"/>
    <p:sldId id="346" r:id="rId8"/>
    <p:sldId id="348" r:id="rId9"/>
    <p:sldId id="349" r:id="rId10"/>
    <p:sldId id="351" r:id="rId11"/>
    <p:sldId id="352" r:id="rId12"/>
    <p:sldId id="300" r:id="rId13"/>
    <p:sldId id="350" r:id="rId14"/>
  </p:sldIdLst>
  <p:sldSz cx="9144000" cy="5143500" type="screen16x9"/>
  <p:notesSz cx="6858000" cy="9144000"/>
  <p:embeddedFontLst>
    <p:embeddedFont>
      <p:font typeface="IBM Plex Sans" panose="020B0503050203000203" pitchFamily="34" charset="0"/>
      <p:regular r:id="rId16"/>
      <p:bold r:id="rId17"/>
      <p:italic r:id="rId18"/>
      <p:boldItalic r:id="rId19"/>
    </p:embeddedFont>
    <p:embeddedFont>
      <p:font typeface="IBM Plex Sans Medium" panose="020B0603050203000203" pitchFamily="34" charset="0"/>
      <p:regular r:id="rId20"/>
      <p:bold r:id="rId21"/>
      <p:italic r:id="rId22"/>
      <p:boldItalic r:id="rId23"/>
    </p:embeddedFont>
    <p:embeddedFont>
      <p:font typeface="Roboto Condensed Light" panose="02000000000000000000" pitchFamily="2" charset="0"/>
      <p:regular r:id="rId24"/>
      <p:italic r:id="rId25"/>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E5D84CA4-A9D8-4BFE-A6CE-FCC1AABCF27C}">
  <a:tblStyle styleId="{E5D84CA4-A9D8-4BFE-A6CE-FCC1AABCF27C}"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43" d="100"/>
          <a:sy n="143" d="100"/>
        </p:scale>
        <p:origin x="684" y="11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3.fntdata"/><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font" Target="fonts/font6.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2.fntdata"/><Relationship Id="rId25" Type="http://schemas.openxmlformats.org/officeDocument/2006/relationships/font" Target="fonts/font10.fntdata"/><Relationship Id="rId2" Type="http://schemas.openxmlformats.org/officeDocument/2006/relationships/slide" Target="slides/slide1.xml"/><Relationship Id="rId16" Type="http://schemas.openxmlformats.org/officeDocument/2006/relationships/font" Target="fonts/font1.fntdata"/><Relationship Id="rId20" Type="http://schemas.openxmlformats.org/officeDocument/2006/relationships/font" Target="fonts/font5.fntdata"/><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9.fntdata"/><Relationship Id="rId5" Type="http://schemas.openxmlformats.org/officeDocument/2006/relationships/slide" Target="slides/slide4.xml"/><Relationship Id="rId15" Type="http://schemas.openxmlformats.org/officeDocument/2006/relationships/notesMaster" Target="notesMasters/notesMaster1.xml"/><Relationship Id="rId23" Type="http://schemas.openxmlformats.org/officeDocument/2006/relationships/font" Target="fonts/font8.fntdata"/><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font" Target="fonts/font4.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7.fntdata"/><Relationship Id="rId27" Type="http://schemas.openxmlformats.org/officeDocument/2006/relationships/viewProps" Target="viewProps.xml"/></Relationships>
</file>

<file path=ppt/media/image1.jpg>
</file>

<file path=ppt/media/image2.png>
</file>

<file path=ppt/media/image3.jpg>
</file>

<file path=ppt/media/image4.png>
</file>

<file path=ppt/media/image5.png>
</file>

<file path=ppt/media/image6.gif>
</file>

<file path=ppt/media/image7.png>
</file>

<file path=ppt/media/image8.jpe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6"/>
        <p:cNvGrpSpPr/>
        <p:nvPr/>
      </p:nvGrpSpPr>
      <p:grpSpPr>
        <a:xfrm>
          <a:off x="0" y="0"/>
          <a:ext cx="0" cy="0"/>
          <a:chOff x="0" y="0"/>
          <a:chExt cx="0" cy="0"/>
        </a:xfrm>
      </p:grpSpPr>
      <p:sp>
        <p:nvSpPr>
          <p:cNvPr id="587" name="Google Shape;587;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8" name="Google Shape;588;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18"/>
        <p:cNvGrpSpPr/>
        <p:nvPr/>
      </p:nvGrpSpPr>
      <p:grpSpPr>
        <a:xfrm>
          <a:off x="0" y="0"/>
          <a:ext cx="0" cy="0"/>
          <a:chOff x="0" y="0"/>
          <a:chExt cx="0" cy="0"/>
        </a:xfrm>
      </p:grpSpPr>
      <p:sp>
        <p:nvSpPr>
          <p:cNvPr id="1619" name="Google Shape;1619;g138212783df_0_1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20" name="Google Shape;1620;g138212783df_0_1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7"/>
        <p:cNvGrpSpPr/>
        <p:nvPr/>
      </p:nvGrpSpPr>
      <p:grpSpPr>
        <a:xfrm>
          <a:off x="0" y="0"/>
          <a:ext cx="0" cy="0"/>
          <a:chOff x="0" y="0"/>
          <a:chExt cx="0" cy="0"/>
        </a:xfrm>
      </p:grpSpPr>
      <p:sp>
        <p:nvSpPr>
          <p:cNvPr id="608" name="Google Shape;608;g99f2f57a71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9" name="Google Shape;609;g99f2f57a71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7"/>
        <p:cNvGrpSpPr/>
        <p:nvPr/>
      </p:nvGrpSpPr>
      <p:grpSpPr>
        <a:xfrm>
          <a:off x="0" y="0"/>
          <a:ext cx="0" cy="0"/>
          <a:chOff x="0" y="0"/>
          <a:chExt cx="0" cy="0"/>
        </a:xfrm>
      </p:grpSpPr>
      <p:sp>
        <p:nvSpPr>
          <p:cNvPr id="608" name="Google Shape;608;g99f2f57a71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9" name="Google Shape;609;g99f2f57a71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3134209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4"/>
        <p:cNvGrpSpPr/>
        <p:nvPr/>
      </p:nvGrpSpPr>
      <p:grpSpPr>
        <a:xfrm>
          <a:off x="0" y="0"/>
          <a:ext cx="0" cy="0"/>
          <a:chOff x="0" y="0"/>
          <a:chExt cx="0" cy="0"/>
        </a:xfrm>
      </p:grpSpPr>
      <p:sp>
        <p:nvSpPr>
          <p:cNvPr id="685" name="Google Shape;685;gbd6c00e730_0_8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6" name="Google Shape;686;gbd6c00e730_0_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7"/>
        <p:cNvGrpSpPr/>
        <p:nvPr/>
      </p:nvGrpSpPr>
      <p:grpSpPr>
        <a:xfrm>
          <a:off x="0" y="0"/>
          <a:ext cx="0" cy="0"/>
          <a:chOff x="0" y="0"/>
          <a:chExt cx="0" cy="0"/>
        </a:xfrm>
      </p:grpSpPr>
      <p:sp>
        <p:nvSpPr>
          <p:cNvPr id="728" name="Google Shape;728;gf38a009883_0_2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29" name="Google Shape;729;gf38a009883_0_2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29014902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7"/>
        <p:cNvGrpSpPr/>
        <p:nvPr/>
      </p:nvGrpSpPr>
      <p:grpSpPr>
        <a:xfrm>
          <a:off x="0" y="0"/>
          <a:ext cx="0" cy="0"/>
          <a:chOff x="0" y="0"/>
          <a:chExt cx="0" cy="0"/>
        </a:xfrm>
      </p:grpSpPr>
      <p:sp>
        <p:nvSpPr>
          <p:cNvPr id="608" name="Google Shape;608;g99f2f57a71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9" name="Google Shape;609;g99f2f57a71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03083024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7"/>
        <p:cNvGrpSpPr/>
        <p:nvPr/>
      </p:nvGrpSpPr>
      <p:grpSpPr>
        <a:xfrm>
          <a:off x="0" y="0"/>
          <a:ext cx="0" cy="0"/>
          <a:chOff x="0" y="0"/>
          <a:chExt cx="0" cy="0"/>
        </a:xfrm>
      </p:grpSpPr>
      <p:sp>
        <p:nvSpPr>
          <p:cNvPr id="608" name="Google Shape;608;g99f2f57a71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9" name="Google Shape;609;g99f2f57a71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21747730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4"/>
        <p:cNvGrpSpPr/>
        <p:nvPr/>
      </p:nvGrpSpPr>
      <p:grpSpPr>
        <a:xfrm>
          <a:off x="0" y="0"/>
          <a:ext cx="0" cy="0"/>
          <a:chOff x="0" y="0"/>
          <a:chExt cx="0" cy="0"/>
        </a:xfrm>
      </p:grpSpPr>
      <p:sp>
        <p:nvSpPr>
          <p:cNvPr id="885" name="Google Shape;885;g13808d40dd4_0_10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86" name="Google Shape;886;g13808d40dd4_0_10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1429908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7"/>
        <p:cNvGrpSpPr/>
        <p:nvPr/>
      </p:nvGrpSpPr>
      <p:grpSpPr>
        <a:xfrm>
          <a:off x="0" y="0"/>
          <a:ext cx="0" cy="0"/>
          <a:chOff x="0" y="0"/>
          <a:chExt cx="0" cy="0"/>
        </a:xfrm>
      </p:grpSpPr>
      <p:sp>
        <p:nvSpPr>
          <p:cNvPr id="608" name="Google Shape;608;g99f2f57a71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9" name="Google Shape;609;g99f2f57a71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46385772"/>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blipFill>
          <a:blip r:embed="rId2">
            <a:alphaModFix/>
          </a:blip>
          <a:stretch>
            <a:fillRect/>
          </a:stretch>
        </a:blipFill>
        <a:effectLst/>
      </p:bgPr>
    </p:bg>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4954800" y="1094250"/>
            <a:ext cx="3090300" cy="2277900"/>
          </a:xfrm>
          <a:prstGeom prst="rect">
            <a:avLst/>
          </a:prstGeom>
        </p:spPr>
        <p:txBody>
          <a:bodyPr spcFirstLastPara="1" wrap="square" lIns="91425" tIns="91425" rIns="91425" bIns="91425" anchor="b" anchorCtr="0">
            <a:noAutofit/>
          </a:bodyPr>
          <a:lstStyle>
            <a:lvl1pPr lvl="0">
              <a:spcBef>
                <a:spcPts val="0"/>
              </a:spcBef>
              <a:spcAft>
                <a:spcPts val="0"/>
              </a:spcAft>
              <a:buClr>
                <a:srgbClr val="191919"/>
              </a:buClr>
              <a:buSzPts val="5200"/>
              <a:buNone/>
              <a:defRPr sz="6000"/>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a:endParaRPr/>
          </a:p>
        </p:txBody>
      </p:sp>
      <p:sp>
        <p:nvSpPr>
          <p:cNvPr id="10" name="Google Shape;10;p2"/>
          <p:cNvSpPr txBox="1">
            <a:spLocks noGrp="1"/>
          </p:cNvSpPr>
          <p:nvPr>
            <p:ph type="subTitle" idx="1"/>
          </p:nvPr>
        </p:nvSpPr>
        <p:spPr>
          <a:xfrm>
            <a:off x="4954800" y="3372150"/>
            <a:ext cx="3090300" cy="6771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1400"/>
              <a:buNone/>
              <a:defRPr sz="1600"/>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ackground 3">
  <p:cSld name="CUSTOM_9_1_1_1">
    <p:bg>
      <p:bgPr>
        <a:blipFill>
          <a:blip r:embed="rId2">
            <a:alphaModFix/>
          </a:blip>
          <a:stretch>
            <a:fillRect/>
          </a:stretch>
        </a:blipFill>
        <a:effectLst/>
      </p:bgPr>
    </p:bg>
    <p:spTree>
      <p:nvGrpSpPr>
        <p:cNvPr id="1" name="Shape 573"/>
        <p:cNvGrpSpPr/>
        <p:nvPr/>
      </p:nvGrpSpPr>
      <p:grpSpPr>
        <a:xfrm>
          <a:off x="0" y="0"/>
          <a:ext cx="0" cy="0"/>
          <a:chOff x="0" y="0"/>
          <a:chExt cx="0" cy="0"/>
        </a:xfrm>
      </p:grpSpPr>
      <p:pic>
        <p:nvPicPr>
          <p:cNvPr id="574" name="Google Shape;574;p55"/>
          <p:cNvPicPr preferRelativeResize="0"/>
          <p:nvPr/>
        </p:nvPicPr>
        <p:blipFill rotWithShape="1">
          <a:blip r:embed="rId3">
            <a:alphaModFix/>
          </a:blip>
          <a:srcRect b="47712"/>
          <a:stretch/>
        </p:blipFill>
        <p:spPr>
          <a:xfrm>
            <a:off x="3489225" y="4122300"/>
            <a:ext cx="3222850" cy="1021225"/>
          </a:xfrm>
          <a:prstGeom prst="rect">
            <a:avLst/>
          </a:prstGeom>
          <a:noFill/>
          <a:ln>
            <a:noFill/>
          </a:ln>
        </p:spPr>
      </p:pic>
      <p:pic>
        <p:nvPicPr>
          <p:cNvPr id="575" name="Google Shape;575;p55"/>
          <p:cNvPicPr preferRelativeResize="0"/>
          <p:nvPr/>
        </p:nvPicPr>
        <p:blipFill rotWithShape="1">
          <a:blip r:embed="rId3">
            <a:alphaModFix/>
          </a:blip>
          <a:srcRect t="47712"/>
          <a:stretch/>
        </p:blipFill>
        <p:spPr>
          <a:xfrm>
            <a:off x="5977075" y="0"/>
            <a:ext cx="3222850" cy="1021225"/>
          </a:xfrm>
          <a:prstGeom prst="rect">
            <a:avLst/>
          </a:prstGeom>
          <a:noFill/>
          <a:ln>
            <a:noFill/>
          </a:ln>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ig number 1">
  <p:cSld name="Big number 1">
    <p:bg>
      <p:bgPr>
        <a:blipFill>
          <a:blip r:embed="rId2">
            <a:alphaModFix/>
          </a:blip>
          <a:stretch>
            <a:fillRect/>
          </a:stretch>
        </a:blipFill>
        <a:effectLst/>
      </p:bgPr>
    </p:bg>
    <p:spTree>
      <p:nvGrpSpPr>
        <p:cNvPr id="1" name="Shape 497"/>
        <p:cNvGrpSpPr/>
        <p:nvPr/>
      </p:nvGrpSpPr>
      <p:grpSpPr>
        <a:xfrm>
          <a:off x="0" y="0"/>
          <a:ext cx="0" cy="0"/>
          <a:chOff x="0" y="0"/>
          <a:chExt cx="0" cy="0"/>
        </a:xfrm>
      </p:grpSpPr>
      <p:sp>
        <p:nvSpPr>
          <p:cNvPr id="498" name="Google Shape;498;p47"/>
          <p:cNvSpPr/>
          <p:nvPr/>
        </p:nvSpPr>
        <p:spPr>
          <a:xfrm>
            <a:off x="4106425" y="107700"/>
            <a:ext cx="4928100" cy="4928100"/>
          </a:xfrm>
          <a:prstGeom prst="ellipse">
            <a:avLst/>
          </a:prstGeom>
          <a:gradFill>
            <a:gsLst>
              <a:gs pos="0">
                <a:srgbClr val="FFFFFF">
                  <a:alpha val="15294"/>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499;p47"/>
          <p:cNvSpPr txBox="1">
            <a:spLocks noGrp="1"/>
          </p:cNvSpPr>
          <p:nvPr>
            <p:ph type="title" hasCustomPrompt="1"/>
          </p:nvPr>
        </p:nvSpPr>
        <p:spPr>
          <a:xfrm>
            <a:off x="1228199" y="1442100"/>
            <a:ext cx="5288400" cy="1723800"/>
          </a:xfrm>
          <a:prstGeom prst="rect">
            <a:avLst/>
          </a:prstGeom>
        </p:spPr>
        <p:txBody>
          <a:bodyPr spcFirstLastPara="1" wrap="square" lIns="91425" tIns="91425" rIns="91425" bIns="91425" anchor="b" anchorCtr="0">
            <a:noAutofit/>
          </a:bodyPr>
          <a:lstStyle>
            <a:lvl1pPr lvl="0" rtl="0">
              <a:spcBef>
                <a:spcPts val="0"/>
              </a:spcBef>
              <a:spcAft>
                <a:spcPts val="0"/>
              </a:spcAft>
              <a:buSzPts val="9600"/>
              <a:buNone/>
              <a:defRPr sz="10000"/>
            </a:lvl1pPr>
            <a:lvl2pPr lvl="1" algn="ctr" rtl="0">
              <a:spcBef>
                <a:spcPts val="0"/>
              </a:spcBef>
              <a:spcAft>
                <a:spcPts val="0"/>
              </a:spcAft>
              <a:buSzPts val="9600"/>
              <a:buNone/>
              <a:defRPr sz="9600"/>
            </a:lvl2pPr>
            <a:lvl3pPr lvl="2" algn="ctr" rtl="0">
              <a:spcBef>
                <a:spcPts val="0"/>
              </a:spcBef>
              <a:spcAft>
                <a:spcPts val="0"/>
              </a:spcAft>
              <a:buSzPts val="9600"/>
              <a:buNone/>
              <a:defRPr sz="9600"/>
            </a:lvl3pPr>
            <a:lvl4pPr lvl="3" algn="ctr" rtl="0">
              <a:spcBef>
                <a:spcPts val="0"/>
              </a:spcBef>
              <a:spcAft>
                <a:spcPts val="0"/>
              </a:spcAft>
              <a:buSzPts val="9600"/>
              <a:buNone/>
              <a:defRPr sz="9600"/>
            </a:lvl4pPr>
            <a:lvl5pPr lvl="4" algn="ctr" rtl="0">
              <a:spcBef>
                <a:spcPts val="0"/>
              </a:spcBef>
              <a:spcAft>
                <a:spcPts val="0"/>
              </a:spcAft>
              <a:buSzPts val="9600"/>
              <a:buNone/>
              <a:defRPr sz="9600"/>
            </a:lvl5pPr>
            <a:lvl6pPr lvl="5" algn="ctr" rtl="0">
              <a:spcBef>
                <a:spcPts val="0"/>
              </a:spcBef>
              <a:spcAft>
                <a:spcPts val="0"/>
              </a:spcAft>
              <a:buSzPts val="9600"/>
              <a:buNone/>
              <a:defRPr sz="9600"/>
            </a:lvl6pPr>
            <a:lvl7pPr lvl="6" algn="ctr" rtl="0">
              <a:spcBef>
                <a:spcPts val="0"/>
              </a:spcBef>
              <a:spcAft>
                <a:spcPts val="0"/>
              </a:spcAft>
              <a:buSzPts val="9600"/>
              <a:buNone/>
              <a:defRPr sz="9600"/>
            </a:lvl7pPr>
            <a:lvl8pPr lvl="7" algn="ctr" rtl="0">
              <a:spcBef>
                <a:spcPts val="0"/>
              </a:spcBef>
              <a:spcAft>
                <a:spcPts val="0"/>
              </a:spcAft>
              <a:buSzPts val="9600"/>
              <a:buNone/>
              <a:defRPr sz="9600"/>
            </a:lvl8pPr>
            <a:lvl9pPr lvl="8" algn="ctr" rtl="0">
              <a:spcBef>
                <a:spcPts val="0"/>
              </a:spcBef>
              <a:spcAft>
                <a:spcPts val="0"/>
              </a:spcAft>
              <a:buSzPts val="9600"/>
              <a:buNone/>
              <a:defRPr sz="9600"/>
            </a:lvl9pPr>
          </a:lstStyle>
          <a:p>
            <a:r>
              <a:t>xx%</a:t>
            </a:r>
          </a:p>
        </p:txBody>
      </p:sp>
      <p:sp>
        <p:nvSpPr>
          <p:cNvPr id="500" name="Google Shape;500;p47"/>
          <p:cNvSpPr txBox="1">
            <a:spLocks noGrp="1"/>
          </p:cNvSpPr>
          <p:nvPr>
            <p:ph type="subTitle" idx="1"/>
          </p:nvPr>
        </p:nvSpPr>
        <p:spPr>
          <a:xfrm>
            <a:off x="1228188" y="3204300"/>
            <a:ext cx="5288400" cy="497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600"/>
              <a:buNone/>
              <a:defRPr sz="18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Tree>
    <p:extLst>
      <p:ext uri="{BB962C8B-B14F-4D97-AF65-F5344CB8AC3E}">
        <p14:creationId xmlns:p14="http://schemas.microsoft.com/office/powerpoint/2010/main" val="319655470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body" type="tx">
  <p:cSld name="TITLE_AND_BODY">
    <p:bg>
      <p:bgPr>
        <a:blipFill>
          <a:blip r:embed="rId2">
            <a:alphaModFix/>
          </a:blip>
          <a:stretch>
            <a:fillRect/>
          </a:stretch>
        </a:blipFill>
        <a:effectLst/>
      </p:bgPr>
    </p:bg>
    <p:spTree>
      <p:nvGrpSpPr>
        <p:cNvPr id="1" name="Shape 35"/>
        <p:cNvGrpSpPr/>
        <p:nvPr/>
      </p:nvGrpSpPr>
      <p:grpSpPr>
        <a:xfrm>
          <a:off x="0" y="0"/>
          <a:ext cx="0" cy="0"/>
          <a:chOff x="0" y="0"/>
          <a:chExt cx="0" cy="0"/>
        </a:xfrm>
      </p:grpSpPr>
      <p:sp>
        <p:nvSpPr>
          <p:cNvPr id="36" name="Google Shape;36;p4"/>
          <p:cNvSpPr/>
          <p:nvPr/>
        </p:nvSpPr>
        <p:spPr>
          <a:xfrm>
            <a:off x="391500" y="313650"/>
            <a:ext cx="8361000" cy="4516200"/>
          </a:xfrm>
          <a:prstGeom prst="rect">
            <a:avLst/>
          </a:prstGeom>
          <a:solidFill>
            <a:schemeClr val="dk1">
              <a:alpha val="379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4"/>
          <p:cNvSpPr txBox="1">
            <a:spLocks noGrp="1"/>
          </p:cNvSpPr>
          <p:nvPr>
            <p:ph type="title"/>
          </p:nvPr>
        </p:nvSpPr>
        <p:spPr>
          <a:xfrm>
            <a:off x="720000" y="437100"/>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38" name="Google Shape;38;p4"/>
          <p:cNvSpPr txBox="1">
            <a:spLocks noGrp="1"/>
          </p:cNvSpPr>
          <p:nvPr>
            <p:ph type="body" idx="1"/>
          </p:nvPr>
        </p:nvSpPr>
        <p:spPr>
          <a:xfrm>
            <a:off x="720000" y="1215752"/>
            <a:ext cx="7704000" cy="3416400"/>
          </a:xfrm>
          <a:prstGeom prst="rect">
            <a:avLst/>
          </a:prstGeom>
        </p:spPr>
        <p:txBody>
          <a:bodyPr spcFirstLastPara="1" wrap="square" lIns="91425" tIns="91425" rIns="91425" bIns="91425" anchor="t" anchorCtr="0">
            <a:noAutofit/>
          </a:bodyPr>
          <a:lstStyle>
            <a:lvl1pPr marL="457200" lvl="0" indent="-298450" rtl="0">
              <a:lnSpc>
                <a:spcPct val="100000"/>
              </a:lnSpc>
              <a:spcBef>
                <a:spcPts val="0"/>
              </a:spcBef>
              <a:spcAft>
                <a:spcPts val="0"/>
              </a:spcAft>
              <a:buSzPts val="1100"/>
              <a:buAutoNum type="arabicPeriod"/>
              <a:defRPr sz="1100"/>
            </a:lvl1pPr>
            <a:lvl2pPr marL="914400" lvl="1" indent="-298450" rtl="0">
              <a:lnSpc>
                <a:spcPct val="100000"/>
              </a:lnSpc>
              <a:spcBef>
                <a:spcPts val="0"/>
              </a:spcBef>
              <a:spcAft>
                <a:spcPts val="0"/>
              </a:spcAft>
              <a:buSzPts val="1100"/>
              <a:buFont typeface="Roboto Condensed Light"/>
              <a:buAutoNum type="alphaLcPeriod"/>
              <a:defRPr sz="1100"/>
            </a:lvl2pPr>
            <a:lvl3pPr marL="1371600" lvl="2" indent="-298450" rtl="0">
              <a:lnSpc>
                <a:spcPct val="100000"/>
              </a:lnSpc>
              <a:spcBef>
                <a:spcPts val="0"/>
              </a:spcBef>
              <a:spcAft>
                <a:spcPts val="0"/>
              </a:spcAft>
              <a:buSzPts val="1100"/>
              <a:buFont typeface="Roboto Condensed Light"/>
              <a:buAutoNum type="romanLcPeriod"/>
              <a:defRPr sz="1100"/>
            </a:lvl3pPr>
            <a:lvl4pPr marL="1828800" lvl="3" indent="-298450" rtl="0">
              <a:lnSpc>
                <a:spcPct val="100000"/>
              </a:lnSpc>
              <a:spcBef>
                <a:spcPts val="0"/>
              </a:spcBef>
              <a:spcAft>
                <a:spcPts val="0"/>
              </a:spcAft>
              <a:buSzPts val="1100"/>
              <a:buFont typeface="Roboto Condensed Light"/>
              <a:buAutoNum type="arabicPeriod"/>
              <a:defRPr sz="1100"/>
            </a:lvl4pPr>
            <a:lvl5pPr marL="2286000" lvl="4" indent="-298450" rtl="0">
              <a:lnSpc>
                <a:spcPct val="100000"/>
              </a:lnSpc>
              <a:spcBef>
                <a:spcPts val="0"/>
              </a:spcBef>
              <a:spcAft>
                <a:spcPts val="0"/>
              </a:spcAft>
              <a:buSzPts val="1100"/>
              <a:buFont typeface="Roboto Condensed Light"/>
              <a:buAutoNum type="alphaLcPeriod"/>
              <a:defRPr sz="1100"/>
            </a:lvl5pPr>
            <a:lvl6pPr marL="2743200" lvl="5" indent="-298450" rtl="0">
              <a:lnSpc>
                <a:spcPct val="100000"/>
              </a:lnSpc>
              <a:spcBef>
                <a:spcPts val="0"/>
              </a:spcBef>
              <a:spcAft>
                <a:spcPts val="0"/>
              </a:spcAft>
              <a:buSzPts val="1100"/>
              <a:buFont typeface="Roboto Condensed Light"/>
              <a:buAutoNum type="romanLcPeriod"/>
              <a:defRPr sz="1100"/>
            </a:lvl6pPr>
            <a:lvl7pPr marL="3200400" lvl="6" indent="-298450" rtl="0">
              <a:lnSpc>
                <a:spcPct val="100000"/>
              </a:lnSpc>
              <a:spcBef>
                <a:spcPts val="0"/>
              </a:spcBef>
              <a:spcAft>
                <a:spcPts val="0"/>
              </a:spcAft>
              <a:buSzPts val="1100"/>
              <a:buFont typeface="Roboto Condensed Light"/>
              <a:buAutoNum type="arabicPeriod"/>
              <a:defRPr sz="1100"/>
            </a:lvl7pPr>
            <a:lvl8pPr marL="3657600" lvl="7" indent="-298450" rtl="0">
              <a:lnSpc>
                <a:spcPct val="100000"/>
              </a:lnSpc>
              <a:spcBef>
                <a:spcPts val="0"/>
              </a:spcBef>
              <a:spcAft>
                <a:spcPts val="0"/>
              </a:spcAft>
              <a:buSzPts val="1100"/>
              <a:buFont typeface="Roboto Condensed Light"/>
              <a:buAutoNum type="alphaLcPeriod"/>
              <a:defRPr sz="1100"/>
            </a:lvl8pPr>
            <a:lvl9pPr marL="4114800" lvl="8" indent="-298450" rtl="0">
              <a:lnSpc>
                <a:spcPct val="100000"/>
              </a:lnSpc>
              <a:spcBef>
                <a:spcPts val="0"/>
              </a:spcBef>
              <a:spcAft>
                <a:spcPts val="0"/>
              </a:spcAft>
              <a:buSzPts val="1100"/>
              <a:buFont typeface="Roboto Condensed Light"/>
              <a:buAutoNum type="romanLcPeriod"/>
              <a:defRPr sz="1100"/>
            </a:lvl9pPr>
          </a:lstStyle>
          <a:p>
            <a:endParaRPr/>
          </a:p>
        </p:txBody>
      </p:sp>
      <p:grpSp>
        <p:nvGrpSpPr>
          <p:cNvPr id="39" name="Google Shape;39;p4"/>
          <p:cNvGrpSpPr/>
          <p:nvPr/>
        </p:nvGrpSpPr>
        <p:grpSpPr>
          <a:xfrm>
            <a:off x="3" y="101070"/>
            <a:ext cx="2610703" cy="336022"/>
            <a:chOff x="198225" y="4390550"/>
            <a:chExt cx="3765075" cy="484600"/>
          </a:xfrm>
        </p:grpSpPr>
        <p:sp>
          <p:nvSpPr>
            <p:cNvPr id="40" name="Google Shape;40;p4"/>
            <p:cNvSpPr/>
            <p:nvPr/>
          </p:nvSpPr>
          <p:spPr>
            <a:xfrm>
              <a:off x="198225" y="4390550"/>
              <a:ext cx="3580525" cy="392325"/>
            </a:xfrm>
            <a:custGeom>
              <a:avLst/>
              <a:gdLst/>
              <a:ahLst/>
              <a:cxnLst/>
              <a:rect l="l" t="t" r="r" b="b"/>
              <a:pathLst>
                <a:path w="143221" h="15693" fill="none" extrusionOk="0">
                  <a:moveTo>
                    <a:pt x="1" y="7585"/>
                  </a:moveTo>
                  <a:lnTo>
                    <a:pt x="21063" y="7585"/>
                  </a:lnTo>
                  <a:lnTo>
                    <a:pt x="28659" y="1"/>
                  </a:lnTo>
                  <a:lnTo>
                    <a:pt x="118492" y="1"/>
                  </a:lnTo>
                  <a:lnTo>
                    <a:pt x="134172" y="15693"/>
                  </a:lnTo>
                  <a:lnTo>
                    <a:pt x="143221" y="15693"/>
                  </a:lnTo>
                </a:path>
              </a:pathLst>
            </a:custGeom>
            <a:noFill/>
            <a:ln w="9525" cap="flat" cmpd="sng">
              <a:solidFill>
                <a:schemeClr val="lt1"/>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4"/>
            <p:cNvSpPr/>
            <p:nvPr/>
          </p:nvSpPr>
          <p:spPr>
            <a:xfrm>
              <a:off x="3778725" y="4690575"/>
              <a:ext cx="184575" cy="184575"/>
            </a:xfrm>
            <a:custGeom>
              <a:avLst/>
              <a:gdLst/>
              <a:ahLst/>
              <a:cxnLst/>
              <a:rect l="l" t="t" r="r" b="b"/>
              <a:pathLst>
                <a:path w="7383" h="7383" fill="none" extrusionOk="0">
                  <a:moveTo>
                    <a:pt x="1" y="3692"/>
                  </a:moveTo>
                  <a:cubicBezTo>
                    <a:pt x="1" y="1656"/>
                    <a:pt x="1656" y="1"/>
                    <a:pt x="3692" y="1"/>
                  </a:cubicBezTo>
                  <a:cubicBezTo>
                    <a:pt x="5728" y="1"/>
                    <a:pt x="7383" y="1656"/>
                    <a:pt x="7383" y="3692"/>
                  </a:cubicBezTo>
                  <a:cubicBezTo>
                    <a:pt x="7383" y="5728"/>
                    <a:pt x="5728" y="7383"/>
                    <a:pt x="3692" y="7383"/>
                  </a:cubicBezTo>
                  <a:cubicBezTo>
                    <a:pt x="1656" y="7383"/>
                    <a:pt x="1" y="5728"/>
                    <a:pt x="1" y="3692"/>
                  </a:cubicBezTo>
                  <a:close/>
                </a:path>
              </a:pathLst>
            </a:custGeom>
            <a:noFill/>
            <a:ln w="9525" cap="flat" cmpd="sng">
              <a:solidFill>
                <a:schemeClr val="lt1"/>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 name="Google Shape;42;p4"/>
          <p:cNvGrpSpPr/>
          <p:nvPr/>
        </p:nvGrpSpPr>
        <p:grpSpPr>
          <a:xfrm flipH="1">
            <a:off x="6533303" y="4719270"/>
            <a:ext cx="2610703" cy="336022"/>
            <a:chOff x="198225" y="4390550"/>
            <a:chExt cx="3765075" cy="484600"/>
          </a:xfrm>
        </p:grpSpPr>
        <p:sp>
          <p:nvSpPr>
            <p:cNvPr id="43" name="Google Shape;43;p4"/>
            <p:cNvSpPr/>
            <p:nvPr/>
          </p:nvSpPr>
          <p:spPr>
            <a:xfrm>
              <a:off x="198225" y="4390550"/>
              <a:ext cx="3580525" cy="392325"/>
            </a:xfrm>
            <a:custGeom>
              <a:avLst/>
              <a:gdLst/>
              <a:ahLst/>
              <a:cxnLst/>
              <a:rect l="l" t="t" r="r" b="b"/>
              <a:pathLst>
                <a:path w="143221" h="15693" fill="none" extrusionOk="0">
                  <a:moveTo>
                    <a:pt x="1" y="7585"/>
                  </a:moveTo>
                  <a:lnTo>
                    <a:pt x="21063" y="7585"/>
                  </a:lnTo>
                  <a:lnTo>
                    <a:pt x="28659" y="1"/>
                  </a:lnTo>
                  <a:lnTo>
                    <a:pt x="118492" y="1"/>
                  </a:lnTo>
                  <a:lnTo>
                    <a:pt x="134172" y="15693"/>
                  </a:lnTo>
                  <a:lnTo>
                    <a:pt x="143221" y="15693"/>
                  </a:lnTo>
                </a:path>
              </a:pathLst>
            </a:custGeom>
            <a:noFill/>
            <a:ln w="9525" cap="flat" cmpd="sng">
              <a:solidFill>
                <a:schemeClr val="lt1"/>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4"/>
            <p:cNvSpPr/>
            <p:nvPr/>
          </p:nvSpPr>
          <p:spPr>
            <a:xfrm>
              <a:off x="3778725" y="4690575"/>
              <a:ext cx="184575" cy="184575"/>
            </a:xfrm>
            <a:custGeom>
              <a:avLst/>
              <a:gdLst/>
              <a:ahLst/>
              <a:cxnLst/>
              <a:rect l="l" t="t" r="r" b="b"/>
              <a:pathLst>
                <a:path w="7383" h="7383" fill="none" extrusionOk="0">
                  <a:moveTo>
                    <a:pt x="1" y="3692"/>
                  </a:moveTo>
                  <a:cubicBezTo>
                    <a:pt x="1" y="1656"/>
                    <a:pt x="1656" y="1"/>
                    <a:pt x="3692" y="1"/>
                  </a:cubicBezTo>
                  <a:cubicBezTo>
                    <a:pt x="5728" y="1"/>
                    <a:pt x="7383" y="1656"/>
                    <a:pt x="7383" y="3692"/>
                  </a:cubicBezTo>
                  <a:cubicBezTo>
                    <a:pt x="7383" y="5728"/>
                    <a:pt x="5728" y="7383"/>
                    <a:pt x="3692" y="7383"/>
                  </a:cubicBezTo>
                  <a:cubicBezTo>
                    <a:pt x="1656" y="7383"/>
                    <a:pt x="1" y="5728"/>
                    <a:pt x="1" y="3692"/>
                  </a:cubicBezTo>
                  <a:close/>
                </a:path>
              </a:pathLst>
            </a:custGeom>
            <a:noFill/>
            <a:ln w="9525" cap="flat" cmpd="sng">
              <a:solidFill>
                <a:schemeClr val="lt1"/>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bg>
      <p:bgPr>
        <a:blipFill>
          <a:blip r:embed="rId2">
            <a:alphaModFix/>
          </a:blip>
          <a:stretch>
            <a:fillRect/>
          </a:stretch>
        </a:blipFill>
        <a:effectLst/>
      </p:bgPr>
    </p:bg>
    <p:spTree>
      <p:nvGrpSpPr>
        <p:cNvPr id="1" name="Shape 100"/>
        <p:cNvGrpSpPr/>
        <p:nvPr/>
      </p:nvGrpSpPr>
      <p:grpSpPr>
        <a:xfrm>
          <a:off x="0" y="0"/>
          <a:ext cx="0" cy="0"/>
          <a:chOff x="0" y="0"/>
          <a:chExt cx="0" cy="0"/>
        </a:xfrm>
      </p:grpSpPr>
      <p:sp>
        <p:nvSpPr>
          <p:cNvPr id="101" name="Google Shape;101;p9"/>
          <p:cNvSpPr txBox="1">
            <a:spLocks noGrp="1"/>
          </p:cNvSpPr>
          <p:nvPr>
            <p:ph type="title"/>
          </p:nvPr>
        </p:nvSpPr>
        <p:spPr>
          <a:xfrm>
            <a:off x="1204500" y="1289350"/>
            <a:ext cx="4591200" cy="841800"/>
          </a:xfrm>
          <a:prstGeom prst="rect">
            <a:avLst/>
          </a:prstGeom>
        </p:spPr>
        <p:txBody>
          <a:bodyPr spcFirstLastPara="1" wrap="square" lIns="91425" tIns="91425" rIns="91425" bIns="91425" anchor="ctr" anchorCtr="0">
            <a:noAutofit/>
          </a:bodyPr>
          <a:lstStyle>
            <a:lvl1pPr lvl="0" rtl="0">
              <a:spcBef>
                <a:spcPts val="0"/>
              </a:spcBef>
              <a:spcAft>
                <a:spcPts val="0"/>
              </a:spcAft>
              <a:buSzPts val="3600"/>
              <a:buNone/>
              <a:defRPr sz="45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102" name="Google Shape;102;p9"/>
          <p:cNvSpPr txBox="1">
            <a:spLocks noGrp="1"/>
          </p:cNvSpPr>
          <p:nvPr>
            <p:ph type="subTitle" idx="1"/>
          </p:nvPr>
        </p:nvSpPr>
        <p:spPr>
          <a:xfrm>
            <a:off x="1204500" y="2131150"/>
            <a:ext cx="4591200" cy="15699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8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03" name="Google Shape;103;p9"/>
          <p:cNvSpPr/>
          <p:nvPr/>
        </p:nvSpPr>
        <p:spPr>
          <a:xfrm>
            <a:off x="5795700" y="2432525"/>
            <a:ext cx="4685100" cy="4685100"/>
          </a:xfrm>
          <a:prstGeom prst="ellipse">
            <a:avLst/>
          </a:prstGeom>
          <a:gradFill>
            <a:gsLst>
              <a:gs pos="0">
                <a:srgbClr val="FFFFFF">
                  <a:alpha val="15294"/>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04" name="Google Shape;104;p9"/>
          <p:cNvPicPr preferRelativeResize="0"/>
          <p:nvPr/>
        </p:nvPicPr>
        <p:blipFill>
          <a:blip r:embed="rId3">
            <a:alphaModFix/>
          </a:blip>
          <a:stretch>
            <a:fillRect/>
          </a:stretch>
        </p:blipFill>
        <p:spPr>
          <a:xfrm rot="5400000">
            <a:off x="6266878" y="857225"/>
            <a:ext cx="3268650" cy="1980800"/>
          </a:xfrm>
          <a:prstGeom prst="rect">
            <a:avLst/>
          </a:prstGeom>
          <a:noFill/>
          <a:ln>
            <a:noFill/>
          </a:ln>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rgbClr val="FFFFFF"/>
        </a:solidFill>
        <a:effectLst/>
      </p:bgPr>
    </p:bg>
    <p:spTree>
      <p:nvGrpSpPr>
        <p:cNvPr id="1" name="Shape 113"/>
        <p:cNvGrpSpPr/>
        <p:nvPr/>
      </p:nvGrpSpPr>
      <p:grpSpPr>
        <a:xfrm>
          <a:off x="0" y="0"/>
          <a:ext cx="0" cy="0"/>
          <a:chOff x="0" y="0"/>
          <a:chExt cx="0" cy="0"/>
        </a:xfrm>
      </p:grpSpPr>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and text">
  <p:cSld name="CUSTOM_1">
    <p:bg>
      <p:bgPr>
        <a:blipFill>
          <a:blip r:embed="rId2">
            <a:alphaModFix/>
          </a:blip>
          <a:stretch>
            <a:fillRect/>
          </a:stretch>
        </a:blipFill>
        <a:effectLst/>
      </p:bgPr>
    </p:bg>
    <p:spTree>
      <p:nvGrpSpPr>
        <p:cNvPr id="1" name="Shape 149"/>
        <p:cNvGrpSpPr/>
        <p:nvPr/>
      </p:nvGrpSpPr>
      <p:grpSpPr>
        <a:xfrm>
          <a:off x="0" y="0"/>
          <a:ext cx="0" cy="0"/>
          <a:chOff x="0" y="0"/>
          <a:chExt cx="0" cy="0"/>
        </a:xfrm>
      </p:grpSpPr>
      <p:sp>
        <p:nvSpPr>
          <p:cNvPr id="150" name="Google Shape;150;p15"/>
          <p:cNvSpPr txBox="1">
            <a:spLocks noGrp="1"/>
          </p:cNvSpPr>
          <p:nvPr>
            <p:ph type="title"/>
          </p:nvPr>
        </p:nvSpPr>
        <p:spPr>
          <a:xfrm>
            <a:off x="4360800" y="1227300"/>
            <a:ext cx="4070100" cy="841800"/>
          </a:xfrm>
          <a:prstGeom prst="rect">
            <a:avLst/>
          </a:prstGeom>
        </p:spPr>
        <p:txBody>
          <a:bodyPr spcFirstLastPara="1" wrap="square" lIns="91425" tIns="91425" rIns="91425" bIns="91425" anchor="ctr" anchorCtr="0">
            <a:noAutofit/>
          </a:bodyPr>
          <a:lstStyle>
            <a:lvl1pPr lvl="0" rtl="0">
              <a:spcBef>
                <a:spcPts val="0"/>
              </a:spcBef>
              <a:spcAft>
                <a:spcPts val="0"/>
              </a:spcAft>
              <a:buSzPts val="3600"/>
              <a:buNone/>
              <a:defRPr sz="45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151" name="Google Shape;151;p15"/>
          <p:cNvSpPr txBox="1">
            <a:spLocks noGrp="1"/>
          </p:cNvSpPr>
          <p:nvPr>
            <p:ph type="subTitle" idx="1"/>
          </p:nvPr>
        </p:nvSpPr>
        <p:spPr>
          <a:xfrm>
            <a:off x="4360800" y="2069100"/>
            <a:ext cx="4070100" cy="1847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8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pic>
        <p:nvPicPr>
          <p:cNvPr id="152" name="Google Shape;152;p15"/>
          <p:cNvPicPr preferRelativeResize="0"/>
          <p:nvPr/>
        </p:nvPicPr>
        <p:blipFill rotWithShape="1">
          <a:blip r:embed="rId3">
            <a:alphaModFix/>
          </a:blip>
          <a:srcRect b="47712"/>
          <a:stretch/>
        </p:blipFill>
        <p:spPr>
          <a:xfrm>
            <a:off x="3489225" y="4122300"/>
            <a:ext cx="3222850" cy="1021225"/>
          </a:xfrm>
          <a:prstGeom prst="rect">
            <a:avLst/>
          </a:prstGeom>
          <a:noFill/>
          <a:ln>
            <a:noFill/>
          </a:ln>
        </p:spPr>
      </p:pic>
      <p:pic>
        <p:nvPicPr>
          <p:cNvPr id="153" name="Google Shape;153;p15"/>
          <p:cNvPicPr preferRelativeResize="0"/>
          <p:nvPr/>
        </p:nvPicPr>
        <p:blipFill rotWithShape="1">
          <a:blip r:embed="rId3">
            <a:alphaModFix/>
          </a:blip>
          <a:srcRect t="47712"/>
          <a:stretch/>
        </p:blipFill>
        <p:spPr>
          <a:xfrm>
            <a:off x="5977075" y="0"/>
            <a:ext cx="3222850" cy="1021225"/>
          </a:xfrm>
          <a:prstGeom prst="rect">
            <a:avLst/>
          </a:prstGeom>
          <a:noFill/>
          <a:ln>
            <a:noFill/>
          </a:ln>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and text 10">
  <p:cSld name="CUSTOM_4_1_1_2_1_1">
    <p:bg>
      <p:bgPr>
        <a:blipFill>
          <a:blip r:embed="rId2">
            <a:alphaModFix/>
          </a:blip>
          <a:stretch>
            <a:fillRect/>
          </a:stretch>
        </a:blipFill>
        <a:effectLst/>
      </p:bgPr>
    </p:bg>
    <p:spTree>
      <p:nvGrpSpPr>
        <p:cNvPr id="1" name="Shape 226"/>
        <p:cNvGrpSpPr/>
        <p:nvPr/>
      </p:nvGrpSpPr>
      <p:grpSpPr>
        <a:xfrm>
          <a:off x="0" y="0"/>
          <a:ext cx="0" cy="0"/>
          <a:chOff x="0" y="0"/>
          <a:chExt cx="0" cy="0"/>
        </a:xfrm>
      </p:grpSpPr>
      <p:sp>
        <p:nvSpPr>
          <p:cNvPr id="227" name="Google Shape;227;p28"/>
          <p:cNvSpPr/>
          <p:nvPr/>
        </p:nvSpPr>
        <p:spPr>
          <a:xfrm rot="10800000" flipH="1">
            <a:off x="6430825" y="2057400"/>
            <a:ext cx="3450900" cy="3450900"/>
          </a:xfrm>
          <a:prstGeom prst="ellipse">
            <a:avLst/>
          </a:prstGeom>
          <a:gradFill>
            <a:gsLst>
              <a:gs pos="0">
                <a:srgbClr val="FFFFFF">
                  <a:alpha val="15294"/>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228;p28"/>
          <p:cNvSpPr txBox="1">
            <a:spLocks noGrp="1"/>
          </p:cNvSpPr>
          <p:nvPr>
            <p:ph type="title"/>
          </p:nvPr>
        </p:nvSpPr>
        <p:spPr>
          <a:xfrm>
            <a:off x="5085525" y="1683375"/>
            <a:ext cx="2909100" cy="706800"/>
          </a:xfrm>
          <a:prstGeom prst="rect">
            <a:avLst/>
          </a:prstGeom>
        </p:spPr>
        <p:txBody>
          <a:bodyPr spcFirstLastPara="1" wrap="square" lIns="91425" tIns="91425" rIns="91425" bIns="91425" anchor="b"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229" name="Google Shape;229;p28"/>
          <p:cNvSpPr txBox="1">
            <a:spLocks noGrp="1"/>
          </p:cNvSpPr>
          <p:nvPr>
            <p:ph type="subTitle" idx="1"/>
          </p:nvPr>
        </p:nvSpPr>
        <p:spPr>
          <a:xfrm>
            <a:off x="5085525" y="2334225"/>
            <a:ext cx="2909100" cy="1031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30" name="Google Shape;230;p28"/>
          <p:cNvSpPr>
            <a:spLocks noGrp="1"/>
          </p:cNvSpPr>
          <p:nvPr>
            <p:ph type="pic" idx="2"/>
          </p:nvPr>
        </p:nvSpPr>
        <p:spPr>
          <a:xfrm>
            <a:off x="374375" y="627150"/>
            <a:ext cx="3889200" cy="3889200"/>
          </a:xfrm>
          <a:prstGeom prst="snip2DiagRect">
            <a:avLst>
              <a:gd name="adj1" fmla="val 0"/>
              <a:gd name="adj2" fmla="val 16667"/>
            </a:avLst>
          </a:prstGeom>
          <a:noFill/>
          <a:ln w="9525" cap="flat" cmpd="sng">
            <a:solidFill>
              <a:schemeClr val="lt1"/>
            </a:solidFill>
            <a:prstDash val="solid"/>
            <a:round/>
            <a:headEnd type="none" w="sm" len="sm"/>
            <a:tailEnd type="none" w="sm" len="sm"/>
          </a:ln>
        </p:spPr>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ackground">
  <p:cSld name="CUSTOM_9">
    <p:bg>
      <p:bgPr>
        <a:blipFill>
          <a:blip r:embed="rId2">
            <a:alphaModFix/>
          </a:blip>
          <a:stretch>
            <a:fillRect/>
          </a:stretch>
        </a:blipFill>
        <a:effectLst/>
      </p:bgPr>
    </p:bg>
    <p:spTree>
      <p:nvGrpSpPr>
        <p:cNvPr id="1" name="Shape 548"/>
        <p:cNvGrpSpPr/>
        <p:nvPr/>
      </p:nvGrpSpPr>
      <p:grpSpPr>
        <a:xfrm>
          <a:off x="0" y="0"/>
          <a:ext cx="0" cy="0"/>
          <a:chOff x="0" y="0"/>
          <a:chExt cx="0" cy="0"/>
        </a:xfrm>
      </p:grpSpPr>
      <p:sp>
        <p:nvSpPr>
          <p:cNvPr id="549" name="Google Shape;549;p52"/>
          <p:cNvSpPr/>
          <p:nvPr/>
        </p:nvSpPr>
        <p:spPr>
          <a:xfrm>
            <a:off x="-793775" y="-800425"/>
            <a:ext cx="2679600" cy="2679600"/>
          </a:xfrm>
          <a:prstGeom prst="ellipse">
            <a:avLst/>
          </a:prstGeom>
          <a:gradFill>
            <a:gsLst>
              <a:gs pos="0">
                <a:srgbClr val="FFFFFF">
                  <a:alpha val="15294"/>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550" name="Google Shape;550;p52"/>
          <p:cNvPicPr preferRelativeResize="0"/>
          <p:nvPr/>
        </p:nvPicPr>
        <p:blipFill>
          <a:blip r:embed="rId3">
            <a:alphaModFix/>
          </a:blip>
          <a:stretch>
            <a:fillRect/>
          </a:stretch>
        </p:blipFill>
        <p:spPr>
          <a:xfrm>
            <a:off x="5699850" y="104461"/>
            <a:ext cx="3347900" cy="2028827"/>
          </a:xfrm>
          <a:prstGeom prst="rect">
            <a:avLst/>
          </a:prstGeom>
          <a:noFill/>
          <a:ln>
            <a:noFill/>
          </a:ln>
        </p:spPr>
      </p:pic>
      <p:grpSp>
        <p:nvGrpSpPr>
          <p:cNvPr id="551" name="Google Shape;551;p52"/>
          <p:cNvGrpSpPr/>
          <p:nvPr/>
        </p:nvGrpSpPr>
        <p:grpSpPr>
          <a:xfrm flipH="1">
            <a:off x="256575" y="4506113"/>
            <a:ext cx="1154625" cy="430500"/>
            <a:chOff x="4042650" y="642025"/>
            <a:chExt cx="1154625" cy="430500"/>
          </a:xfrm>
        </p:grpSpPr>
        <p:sp>
          <p:nvSpPr>
            <p:cNvPr id="552" name="Google Shape;552;p52"/>
            <p:cNvSpPr/>
            <p:nvPr/>
          </p:nvSpPr>
          <p:spPr>
            <a:xfrm>
              <a:off x="4042650" y="642025"/>
              <a:ext cx="498000" cy="430500"/>
            </a:xfrm>
            <a:prstGeom prst="snip2DiagRect">
              <a:avLst>
                <a:gd name="adj1" fmla="val 0"/>
                <a:gd name="adj2" fmla="val 32236"/>
              </a:avLst>
            </a:prstGeom>
            <a:noFill/>
            <a:ln w="9525" cap="flat" cmpd="sng">
              <a:solidFill>
                <a:schemeClr val="lt1"/>
              </a:solidFill>
              <a:prstDash val="solid"/>
              <a:round/>
              <a:headEnd type="none" w="sm" len="sm"/>
              <a:tailEnd type="none" w="sm" len="sm"/>
            </a:ln>
            <a:effectLst>
              <a:outerShdw blurRad="100013" algn="bl" rotWithShape="0">
                <a:schemeClr val="l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553;p52"/>
            <p:cNvSpPr/>
            <p:nvPr/>
          </p:nvSpPr>
          <p:spPr>
            <a:xfrm>
              <a:off x="4699275" y="642025"/>
              <a:ext cx="498000" cy="430500"/>
            </a:xfrm>
            <a:prstGeom prst="snip2DiagRect">
              <a:avLst>
                <a:gd name="adj1" fmla="val 0"/>
                <a:gd name="adj2" fmla="val 32236"/>
              </a:avLst>
            </a:prstGeom>
            <a:noFill/>
            <a:ln w="9525" cap="flat" cmpd="sng">
              <a:solidFill>
                <a:schemeClr val="lt1"/>
              </a:solidFill>
              <a:prstDash val="solid"/>
              <a:round/>
              <a:headEnd type="none" w="sm" len="sm"/>
              <a:tailEnd type="none" w="sm" len="sm"/>
            </a:ln>
            <a:effectLst>
              <a:outerShdw blurRad="100013" algn="bl" rotWithShape="0">
                <a:schemeClr val="l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54" name="Google Shape;554;p52"/>
          <p:cNvSpPr/>
          <p:nvPr/>
        </p:nvSpPr>
        <p:spPr>
          <a:xfrm>
            <a:off x="7091100" y="3009575"/>
            <a:ext cx="2679600" cy="2679600"/>
          </a:xfrm>
          <a:prstGeom prst="ellipse">
            <a:avLst/>
          </a:prstGeom>
          <a:gradFill>
            <a:gsLst>
              <a:gs pos="0">
                <a:srgbClr val="FFFFFF">
                  <a:alpha val="15294"/>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ackground 1">
  <p:cSld name="CUSTOM_9_1">
    <p:bg>
      <p:bgPr>
        <a:blipFill>
          <a:blip r:embed="rId2">
            <a:alphaModFix/>
          </a:blip>
          <a:stretch>
            <a:fillRect/>
          </a:stretch>
        </a:blipFill>
        <a:effectLst/>
      </p:bgPr>
    </p:bg>
    <p:spTree>
      <p:nvGrpSpPr>
        <p:cNvPr id="1" name="Shape 555"/>
        <p:cNvGrpSpPr/>
        <p:nvPr/>
      </p:nvGrpSpPr>
      <p:grpSpPr>
        <a:xfrm>
          <a:off x="0" y="0"/>
          <a:ext cx="0" cy="0"/>
          <a:chOff x="0" y="0"/>
          <a:chExt cx="0" cy="0"/>
        </a:xfrm>
      </p:grpSpPr>
      <p:sp>
        <p:nvSpPr>
          <p:cNvPr id="556" name="Google Shape;556;p53"/>
          <p:cNvSpPr/>
          <p:nvPr/>
        </p:nvSpPr>
        <p:spPr>
          <a:xfrm>
            <a:off x="5152050" y="1017725"/>
            <a:ext cx="4059000" cy="4059000"/>
          </a:xfrm>
          <a:prstGeom prst="ellipse">
            <a:avLst/>
          </a:prstGeom>
          <a:gradFill>
            <a:gsLst>
              <a:gs pos="0">
                <a:srgbClr val="FFFFFF">
                  <a:alpha val="15294"/>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557;p53"/>
          <p:cNvSpPr/>
          <p:nvPr/>
        </p:nvSpPr>
        <p:spPr>
          <a:xfrm>
            <a:off x="-695325" y="-1274025"/>
            <a:ext cx="4912200" cy="4912200"/>
          </a:xfrm>
          <a:prstGeom prst="ellipse">
            <a:avLst/>
          </a:prstGeom>
          <a:gradFill>
            <a:gsLst>
              <a:gs pos="0">
                <a:srgbClr val="FFFFFF">
                  <a:alpha val="15294"/>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53"/>
          <p:cNvSpPr/>
          <p:nvPr/>
        </p:nvSpPr>
        <p:spPr>
          <a:xfrm>
            <a:off x="535025" y="277250"/>
            <a:ext cx="8073900" cy="4589100"/>
          </a:xfrm>
          <a:prstGeom prst="snip2DiagRect">
            <a:avLst>
              <a:gd name="adj1" fmla="val 0"/>
              <a:gd name="adj2" fmla="val 16667"/>
            </a:avLst>
          </a:prstGeom>
          <a:noFill/>
          <a:ln w="9525" cap="flat" cmpd="sng">
            <a:solidFill>
              <a:schemeClr val="lt1"/>
            </a:solidFill>
            <a:prstDash val="solid"/>
            <a:round/>
            <a:headEnd type="none" w="sm" len="sm"/>
            <a:tailEnd type="none" w="sm" len="sm"/>
          </a:ln>
          <a:effectLst>
            <a:outerShdw blurRad="100013" algn="bl" rotWithShape="0">
              <a:schemeClr val="l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53"/>
          <p:cNvSpPr/>
          <p:nvPr/>
        </p:nvSpPr>
        <p:spPr>
          <a:xfrm>
            <a:off x="8608950" y="224775"/>
            <a:ext cx="295500" cy="255300"/>
          </a:xfrm>
          <a:prstGeom prst="snip2DiagRect">
            <a:avLst>
              <a:gd name="adj1" fmla="val 0"/>
              <a:gd name="adj2" fmla="val 32236"/>
            </a:avLst>
          </a:prstGeom>
          <a:noFill/>
          <a:ln w="9525" cap="flat" cmpd="sng">
            <a:solidFill>
              <a:schemeClr val="lt1"/>
            </a:solidFill>
            <a:prstDash val="solid"/>
            <a:round/>
            <a:headEnd type="none" w="sm" len="sm"/>
            <a:tailEnd type="none" w="sm" len="sm"/>
          </a:ln>
          <a:effectLst>
            <a:outerShdw blurRad="100013" algn="bl" rotWithShape="0">
              <a:schemeClr val="l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560;p53"/>
          <p:cNvSpPr/>
          <p:nvPr/>
        </p:nvSpPr>
        <p:spPr>
          <a:xfrm>
            <a:off x="239550" y="4663425"/>
            <a:ext cx="295500" cy="255300"/>
          </a:xfrm>
          <a:prstGeom prst="snip2DiagRect">
            <a:avLst>
              <a:gd name="adj1" fmla="val 0"/>
              <a:gd name="adj2" fmla="val 32236"/>
            </a:avLst>
          </a:prstGeom>
          <a:noFill/>
          <a:ln w="9525" cap="flat" cmpd="sng">
            <a:solidFill>
              <a:schemeClr val="lt1"/>
            </a:solidFill>
            <a:prstDash val="solid"/>
            <a:round/>
            <a:headEnd type="none" w="sm" len="sm"/>
            <a:tailEnd type="none" w="sm" len="sm"/>
          </a:ln>
          <a:effectLst>
            <a:outerShdw blurRad="100013" algn="bl" rotWithShape="0">
              <a:schemeClr val="l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ackground 2">
  <p:cSld name="CUSTOM_9_1_1">
    <p:bg>
      <p:bgPr>
        <a:blipFill>
          <a:blip r:embed="rId2">
            <a:alphaModFix/>
          </a:blip>
          <a:stretch>
            <a:fillRect/>
          </a:stretch>
        </a:blipFill>
        <a:effectLst/>
      </p:bgPr>
    </p:bg>
    <p:spTree>
      <p:nvGrpSpPr>
        <p:cNvPr id="1" name="Shape 561"/>
        <p:cNvGrpSpPr/>
        <p:nvPr/>
      </p:nvGrpSpPr>
      <p:grpSpPr>
        <a:xfrm>
          <a:off x="0" y="0"/>
          <a:ext cx="0" cy="0"/>
          <a:chOff x="0" y="0"/>
          <a:chExt cx="0" cy="0"/>
        </a:xfrm>
      </p:grpSpPr>
      <p:sp>
        <p:nvSpPr>
          <p:cNvPr id="562" name="Google Shape;562;p54"/>
          <p:cNvSpPr/>
          <p:nvPr/>
        </p:nvSpPr>
        <p:spPr>
          <a:xfrm rot="10800000" flipH="1">
            <a:off x="5304450" y="-1045425"/>
            <a:ext cx="4059000" cy="4059000"/>
          </a:xfrm>
          <a:prstGeom prst="ellipse">
            <a:avLst/>
          </a:prstGeom>
          <a:gradFill>
            <a:gsLst>
              <a:gs pos="0">
                <a:srgbClr val="FFFFFF">
                  <a:alpha val="15294"/>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54"/>
          <p:cNvSpPr/>
          <p:nvPr/>
        </p:nvSpPr>
        <p:spPr>
          <a:xfrm rot="10800000" flipH="1">
            <a:off x="-542925" y="393125"/>
            <a:ext cx="4912200" cy="4912200"/>
          </a:xfrm>
          <a:prstGeom prst="ellipse">
            <a:avLst/>
          </a:prstGeom>
          <a:gradFill>
            <a:gsLst>
              <a:gs pos="0">
                <a:srgbClr val="FFFFFF">
                  <a:alpha val="15294"/>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64" name="Google Shape;564;p54"/>
          <p:cNvGrpSpPr/>
          <p:nvPr/>
        </p:nvGrpSpPr>
        <p:grpSpPr>
          <a:xfrm>
            <a:off x="368731" y="360425"/>
            <a:ext cx="780400" cy="357900"/>
            <a:chOff x="4598506" y="471425"/>
            <a:chExt cx="780400" cy="357900"/>
          </a:xfrm>
        </p:grpSpPr>
        <p:sp>
          <p:nvSpPr>
            <p:cNvPr id="565" name="Google Shape;565;p54"/>
            <p:cNvSpPr/>
            <p:nvPr/>
          </p:nvSpPr>
          <p:spPr>
            <a:xfrm rot="5400000">
              <a:off x="5038106" y="488525"/>
              <a:ext cx="357900" cy="323700"/>
            </a:xfrm>
            <a:prstGeom prst="snip2DiagRect">
              <a:avLst>
                <a:gd name="adj1" fmla="val 0"/>
                <a:gd name="adj2" fmla="val 32236"/>
              </a:avLst>
            </a:prstGeom>
            <a:noFill/>
            <a:ln w="9525" cap="flat" cmpd="sng">
              <a:solidFill>
                <a:schemeClr val="lt1"/>
              </a:solidFill>
              <a:prstDash val="solid"/>
              <a:round/>
              <a:headEnd type="none" w="sm" len="sm"/>
              <a:tailEnd type="none" w="sm" len="sm"/>
            </a:ln>
            <a:effectLst>
              <a:outerShdw blurRad="100013" algn="bl" rotWithShape="0">
                <a:schemeClr val="l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54"/>
            <p:cNvSpPr/>
            <p:nvPr/>
          </p:nvSpPr>
          <p:spPr>
            <a:xfrm rot="5400000">
              <a:off x="4581406" y="488525"/>
              <a:ext cx="357900" cy="323700"/>
            </a:xfrm>
            <a:prstGeom prst="snip2DiagRect">
              <a:avLst>
                <a:gd name="adj1" fmla="val 0"/>
                <a:gd name="adj2" fmla="val 32236"/>
              </a:avLst>
            </a:prstGeom>
            <a:noFill/>
            <a:ln w="9525" cap="flat" cmpd="sng">
              <a:solidFill>
                <a:schemeClr val="lt1"/>
              </a:solidFill>
              <a:prstDash val="solid"/>
              <a:round/>
              <a:headEnd type="none" w="sm" len="sm"/>
              <a:tailEnd type="none" w="sm" len="sm"/>
            </a:ln>
            <a:effectLst>
              <a:outerShdw blurRad="100013" algn="bl" rotWithShape="0">
                <a:schemeClr val="l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7" name="Google Shape;567;p54"/>
          <p:cNvGrpSpPr/>
          <p:nvPr/>
        </p:nvGrpSpPr>
        <p:grpSpPr>
          <a:xfrm rot="10800000" flipH="1">
            <a:off x="-12" y="4570483"/>
            <a:ext cx="2780508" cy="357877"/>
            <a:chOff x="198225" y="4390550"/>
            <a:chExt cx="3765075" cy="484600"/>
          </a:xfrm>
        </p:grpSpPr>
        <p:sp>
          <p:nvSpPr>
            <p:cNvPr id="568" name="Google Shape;568;p54"/>
            <p:cNvSpPr/>
            <p:nvPr/>
          </p:nvSpPr>
          <p:spPr>
            <a:xfrm>
              <a:off x="198225" y="4390550"/>
              <a:ext cx="3580525" cy="392325"/>
            </a:xfrm>
            <a:custGeom>
              <a:avLst/>
              <a:gdLst/>
              <a:ahLst/>
              <a:cxnLst/>
              <a:rect l="l" t="t" r="r" b="b"/>
              <a:pathLst>
                <a:path w="143221" h="15693" fill="none" extrusionOk="0">
                  <a:moveTo>
                    <a:pt x="1" y="7585"/>
                  </a:moveTo>
                  <a:lnTo>
                    <a:pt x="21063" y="7585"/>
                  </a:lnTo>
                  <a:lnTo>
                    <a:pt x="28659" y="1"/>
                  </a:lnTo>
                  <a:lnTo>
                    <a:pt x="118492" y="1"/>
                  </a:lnTo>
                  <a:lnTo>
                    <a:pt x="134172" y="15693"/>
                  </a:lnTo>
                  <a:lnTo>
                    <a:pt x="143221" y="15693"/>
                  </a:lnTo>
                </a:path>
              </a:pathLst>
            </a:custGeom>
            <a:noFill/>
            <a:ln w="9525" cap="flat" cmpd="sng">
              <a:solidFill>
                <a:schemeClr val="lt1"/>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54"/>
            <p:cNvSpPr/>
            <p:nvPr/>
          </p:nvSpPr>
          <p:spPr>
            <a:xfrm>
              <a:off x="3778725" y="4690575"/>
              <a:ext cx="184575" cy="184575"/>
            </a:xfrm>
            <a:custGeom>
              <a:avLst/>
              <a:gdLst/>
              <a:ahLst/>
              <a:cxnLst/>
              <a:rect l="l" t="t" r="r" b="b"/>
              <a:pathLst>
                <a:path w="7383" h="7383" fill="none" extrusionOk="0">
                  <a:moveTo>
                    <a:pt x="1" y="3692"/>
                  </a:moveTo>
                  <a:cubicBezTo>
                    <a:pt x="1" y="1656"/>
                    <a:pt x="1656" y="1"/>
                    <a:pt x="3692" y="1"/>
                  </a:cubicBezTo>
                  <a:cubicBezTo>
                    <a:pt x="5728" y="1"/>
                    <a:pt x="7383" y="1656"/>
                    <a:pt x="7383" y="3692"/>
                  </a:cubicBezTo>
                  <a:cubicBezTo>
                    <a:pt x="7383" y="5728"/>
                    <a:pt x="5728" y="7383"/>
                    <a:pt x="3692" y="7383"/>
                  </a:cubicBezTo>
                  <a:cubicBezTo>
                    <a:pt x="1656" y="7383"/>
                    <a:pt x="1" y="5728"/>
                    <a:pt x="1" y="3692"/>
                  </a:cubicBezTo>
                  <a:close/>
                </a:path>
              </a:pathLst>
            </a:custGeom>
            <a:noFill/>
            <a:ln w="9525" cap="flat" cmpd="sng">
              <a:solidFill>
                <a:schemeClr val="lt1"/>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0" name="Google Shape;570;p54"/>
          <p:cNvGrpSpPr/>
          <p:nvPr/>
        </p:nvGrpSpPr>
        <p:grpSpPr>
          <a:xfrm>
            <a:off x="7083488" y="215150"/>
            <a:ext cx="2060513" cy="357885"/>
            <a:chOff x="6363488" y="215150"/>
            <a:chExt cx="2060513" cy="357885"/>
          </a:xfrm>
        </p:grpSpPr>
        <p:sp>
          <p:nvSpPr>
            <p:cNvPr id="571" name="Google Shape;571;p54"/>
            <p:cNvSpPr/>
            <p:nvPr/>
          </p:nvSpPr>
          <p:spPr>
            <a:xfrm flipH="1">
              <a:off x="6499827" y="215150"/>
              <a:ext cx="1924174" cy="289732"/>
            </a:xfrm>
            <a:custGeom>
              <a:avLst/>
              <a:gdLst/>
              <a:ahLst/>
              <a:cxnLst/>
              <a:rect l="l" t="t" r="r" b="b"/>
              <a:pathLst>
                <a:path w="143221" h="15693" fill="none" extrusionOk="0">
                  <a:moveTo>
                    <a:pt x="1" y="7585"/>
                  </a:moveTo>
                  <a:lnTo>
                    <a:pt x="21063" y="7585"/>
                  </a:lnTo>
                  <a:lnTo>
                    <a:pt x="28659" y="1"/>
                  </a:lnTo>
                  <a:lnTo>
                    <a:pt x="118492" y="1"/>
                  </a:lnTo>
                  <a:lnTo>
                    <a:pt x="134172" y="15693"/>
                  </a:lnTo>
                  <a:lnTo>
                    <a:pt x="143221" y="15693"/>
                  </a:lnTo>
                </a:path>
              </a:pathLst>
            </a:custGeom>
            <a:noFill/>
            <a:ln w="9525" cap="flat" cmpd="sng">
              <a:solidFill>
                <a:schemeClr val="lt1"/>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54"/>
            <p:cNvSpPr/>
            <p:nvPr/>
          </p:nvSpPr>
          <p:spPr>
            <a:xfrm flipH="1">
              <a:off x="6363488" y="436726"/>
              <a:ext cx="136309" cy="136309"/>
            </a:xfrm>
            <a:custGeom>
              <a:avLst/>
              <a:gdLst/>
              <a:ahLst/>
              <a:cxnLst/>
              <a:rect l="l" t="t" r="r" b="b"/>
              <a:pathLst>
                <a:path w="7383" h="7383" fill="none" extrusionOk="0">
                  <a:moveTo>
                    <a:pt x="1" y="3692"/>
                  </a:moveTo>
                  <a:cubicBezTo>
                    <a:pt x="1" y="1656"/>
                    <a:pt x="1656" y="1"/>
                    <a:pt x="3692" y="1"/>
                  </a:cubicBezTo>
                  <a:cubicBezTo>
                    <a:pt x="5728" y="1"/>
                    <a:pt x="7383" y="1656"/>
                    <a:pt x="7383" y="3692"/>
                  </a:cubicBezTo>
                  <a:cubicBezTo>
                    <a:pt x="7383" y="5728"/>
                    <a:pt x="5728" y="7383"/>
                    <a:pt x="3692" y="7383"/>
                  </a:cubicBezTo>
                  <a:cubicBezTo>
                    <a:pt x="1656" y="7383"/>
                    <a:pt x="1" y="5728"/>
                    <a:pt x="1" y="3692"/>
                  </a:cubicBezTo>
                  <a:close/>
                </a:path>
              </a:pathLst>
            </a:custGeom>
            <a:noFill/>
            <a:ln w="9525" cap="flat" cmpd="sng">
              <a:solidFill>
                <a:schemeClr val="lt1"/>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dk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100" y="445025"/>
            <a:ext cx="77178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lt1"/>
              </a:buClr>
              <a:buSzPts val="3500"/>
              <a:buFont typeface="IBM Plex Sans"/>
              <a:buNone/>
              <a:defRPr sz="3500" b="1">
                <a:solidFill>
                  <a:schemeClr val="lt1"/>
                </a:solidFill>
                <a:latin typeface="IBM Plex Sans"/>
                <a:ea typeface="IBM Plex Sans"/>
                <a:cs typeface="IBM Plex Sans"/>
                <a:sym typeface="IBM Plex Sans"/>
              </a:defRPr>
            </a:lvl1pPr>
            <a:lvl2pPr lvl="1" rtl="0">
              <a:spcBef>
                <a:spcPts val="0"/>
              </a:spcBef>
              <a:spcAft>
                <a:spcPts val="0"/>
              </a:spcAft>
              <a:buClr>
                <a:schemeClr val="lt1"/>
              </a:buClr>
              <a:buSzPts val="3500"/>
              <a:buFont typeface="IBM Plex Sans"/>
              <a:buNone/>
              <a:defRPr sz="3500" b="1">
                <a:solidFill>
                  <a:schemeClr val="lt1"/>
                </a:solidFill>
                <a:latin typeface="IBM Plex Sans"/>
                <a:ea typeface="IBM Plex Sans"/>
                <a:cs typeface="IBM Plex Sans"/>
                <a:sym typeface="IBM Plex Sans"/>
              </a:defRPr>
            </a:lvl2pPr>
            <a:lvl3pPr lvl="2" rtl="0">
              <a:spcBef>
                <a:spcPts val="0"/>
              </a:spcBef>
              <a:spcAft>
                <a:spcPts val="0"/>
              </a:spcAft>
              <a:buClr>
                <a:schemeClr val="lt1"/>
              </a:buClr>
              <a:buSzPts val="3500"/>
              <a:buFont typeface="IBM Plex Sans"/>
              <a:buNone/>
              <a:defRPr sz="3500" b="1">
                <a:solidFill>
                  <a:schemeClr val="lt1"/>
                </a:solidFill>
                <a:latin typeface="IBM Plex Sans"/>
                <a:ea typeface="IBM Plex Sans"/>
                <a:cs typeface="IBM Plex Sans"/>
                <a:sym typeface="IBM Plex Sans"/>
              </a:defRPr>
            </a:lvl3pPr>
            <a:lvl4pPr lvl="3" rtl="0">
              <a:spcBef>
                <a:spcPts val="0"/>
              </a:spcBef>
              <a:spcAft>
                <a:spcPts val="0"/>
              </a:spcAft>
              <a:buClr>
                <a:schemeClr val="lt1"/>
              </a:buClr>
              <a:buSzPts val="3500"/>
              <a:buFont typeface="IBM Plex Sans"/>
              <a:buNone/>
              <a:defRPr sz="3500" b="1">
                <a:solidFill>
                  <a:schemeClr val="lt1"/>
                </a:solidFill>
                <a:latin typeface="IBM Plex Sans"/>
                <a:ea typeface="IBM Plex Sans"/>
                <a:cs typeface="IBM Plex Sans"/>
                <a:sym typeface="IBM Plex Sans"/>
              </a:defRPr>
            </a:lvl4pPr>
            <a:lvl5pPr lvl="4" rtl="0">
              <a:spcBef>
                <a:spcPts val="0"/>
              </a:spcBef>
              <a:spcAft>
                <a:spcPts val="0"/>
              </a:spcAft>
              <a:buClr>
                <a:schemeClr val="lt1"/>
              </a:buClr>
              <a:buSzPts val="3500"/>
              <a:buFont typeface="IBM Plex Sans"/>
              <a:buNone/>
              <a:defRPr sz="3500" b="1">
                <a:solidFill>
                  <a:schemeClr val="lt1"/>
                </a:solidFill>
                <a:latin typeface="IBM Plex Sans"/>
                <a:ea typeface="IBM Plex Sans"/>
                <a:cs typeface="IBM Plex Sans"/>
                <a:sym typeface="IBM Plex Sans"/>
              </a:defRPr>
            </a:lvl5pPr>
            <a:lvl6pPr lvl="5" rtl="0">
              <a:spcBef>
                <a:spcPts val="0"/>
              </a:spcBef>
              <a:spcAft>
                <a:spcPts val="0"/>
              </a:spcAft>
              <a:buClr>
                <a:schemeClr val="lt1"/>
              </a:buClr>
              <a:buSzPts val="3500"/>
              <a:buFont typeface="IBM Plex Sans"/>
              <a:buNone/>
              <a:defRPr sz="3500" b="1">
                <a:solidFill>
                  <a:schemeClr val="lt1"/>
                </a:solidFill>
                <a:latin typeface="IBM Plex Sans"/>
                <a:ea typeface="IBM Plex Sans"/>
                <a:cs typeface="IBM Plex Sans"/>
                <a:sym typeface="IBM Plex Sans"/>
              </a:defRPr>
            </a:lvl6pPr>
            <a:lvl7pPr lvl="6" rtl="0">
              <a:spcBef>
                <a:spcPts val="0"/>
              </a:spcBef>
              <a:spcAft>
                <a:spcPts val="0"/>
              </a:spcAft>
              <a:buClr>
                <a:schemeClr val="lt1"/>
              </a:buClr>
              <a:buSzPts val="3500"/>
              <a:buFont typeface="IBM Plex Sans"/>
              <a:buNone/>
              <a:defRPr sz="3500" b="1">
                <a:solidFill>
                  <a:schemeClr val="lt1"/>
                </a:solidFill>
                <a:latin typeface="IBM Plex Sans"/>
                <a:ea typeface="IBM Plex Sans"/>
                <a:cs typeface="IBM Plex Sans"/>
                <a:sym typeface="IBM Plex Sans"/>
              </a:defRPr>
            </a:lvl7pPr>
            <a:lvl8pPr lvl="7" rtl="0">
              <a:spcBef>
                <a:spcPts val="0"/>
              </a:spcBef>
              <a:spcAft>
                <a:spcPts val="0"/>
              </a:spcAft>
              <a:buClr>
                <a:schemeClr val="lt1"/>
              </a:buClr>
              <a:buSzPts val="3500"/>
              <a:buFont typeface="IBM Plex Sans"/>
              <a:buNone/>
              <a:defRPr sz="3500" b="1">
                <a:solidFill>
                  <a:schemeClr val="lt1"/>
                </a:solidFill>
                <a:latin typeface="IBM Plex Sans"/>
                <a:ea typeface="IBM Plex Sans"/>
                <a:cs typeface="IBM Plex Sans"/>
                <a:sym typeface="IBM Plex Sans"/>
              </a:defRPr>
            </a:lvl8pPr>
            <a:lvl9pPr lvl="8" rtl="0">
              <a:spcBef>
                <a:spcPts val="0"/>
              </a:spcBef>
              <a:spcAft>
                <a:spcPts val="0"/>
              </a:spcAft>
              <a:buClr>
                <a:schemeClr val="lt1"/>
              </a:buClr>
              <a:buSzPts val="3500"/>
              <a:buFont typeface="IBM Plex Sans"/>
              <a:buNone/>
              <a:defRPr sz="3500" b="1">
                <a:solidFill>
                  <a:schemeClr val="lt1"/>
                </a:solidFill>
                <a:latin typeface="IBM Plex Sans"/>
                <a:ea typeface="IBM Plex Sans"/>
                <a:cs typeface="IBM Plex Sans"/>
                <a:sym typeface="IBM Plex Sans"/>
              </a:defRPr>
            </a:lvl9pPr>
          </a:lstStyle>
          <a:p>
            <a:endParaRPr/>
          </a:p>
        </p:txBody>
      </p:sp>
      <p:sp>
        <p:nvSpPr>
          <p:cNvPr id="7" name="Google Shape;7;p1"/>
          <p:cNvSpPr txBox="1">
            <a:spLocks noGrp="1"/>
          </p:cNvSpPr>
          <p:nvPr>
            <p:ph type="body" idx="1"/>
          </p:nvPr>
        </p:nvSpPr>
        <p:spPr>
          <a:xfrm>
            <a:off x="713100" y="1152475"/>
            <a:ext cx="7717800" cy="3416400"/>
          </a:xfrm>
          <a:prstGeom prst="rect">
            <a:avLst/>
          </a:prstGeom>
          <a:noFill/>
          <a:ln>
            <a:noFill/>
          </a:ln>
        </p:spPr>
        <p:txBody>
          <a:bodyPr spcFirstLastPara="1" wrap="square" lIns="91425" tIns="91425" rIns="91425" bIns="91425" anchor="t" anchorCtr="0">
            <a:noAutofit/>
          </a:bodyPr>
          <a:lstStyle>
            <a:lvl1pPr marL="457200" lvl="0" indent="-317500">
              <a:lnSpc>
                <a:spcPct val="100000"/>
              </a:lnSpc>
              <a:spcBef>
                <a:spcPts val="0"/>
              </a:spcBef>
              <a:spcAft>
                <a:spcPts val="0"/>
              </a:spcAft>
              <a:buClr>
                <a:schemeClr val="lt1"/>
              </a:buClr>
              <a:buSzPts val="1400"/>
              <a:buFont typeface="IBM Plex Sans Medium"/>
              <a:buChar char="●"/>
              <a:defRPr>
                <a:solidFill>
                  <a:schemeClr val="lt1"/>
                </a:solidFill>
                <a:latin typeface="IBM Plex Sans Medium"/>
                <a:ea typeface="IBM Plex Sans Medium"/>
                <a:cs typeface="IBM Plex Sans Medium"/>
                <a:sym typeface="IBM Plex Sans Medium"/>
              </a:defRPr>
            </a:lvl1pPr>
            <a:lvl2pPr marL="914400" lvl="1" indent="-317500">
              <a:lnSpc>
                <a:spcPct val="100000"/>
              </a:lnSpc>
              <a:spcBef>
                <a:spcPts val="0"/>
              </a:spcBef>
              <a:spcAft>
                <a:spcPts val="0"/>
              </a:spcAft>
              <a:buClr>
                <a:schemeClr val="lt1"/>
              </a:buClr>
              <a:buSzPts val="1400"/>
              <a:buFont typeface="IBM Plex Sans Medium"/>
              <a:buChar char="○"/>
              <a:defRPr>
                <a:solidFill>
                  <a:schemeClr val="lt1"/>
                </a:solidFill>
                <a:latin typeface="IBM Plex Sans Medium"/>
                <a:ea typeface="IBM Plex Sans Medium"/>
                <a:cs typeface="IBM Plex Sans Medium"/>
                <a:sym typeface="IBM Plex Sans Medium"/>
              </a:defRPr>
            </a:lvl2pPr>
            <a:lvl3pPr marL="1371600" lvl="2" indent="-317500">
              <a:lnSpc>
                <a:spcPct val="100000"/>
              </a:lnSpc>
              <a:spcBef>
                <a:spcPts val="0"/>
              </a:spcBef>
              <a:spcAft>
                <a:spcPts val="0"/>
              </a:spcAft>
              <a:buClr>
                <a:schemeClr val="lt1"/>
              </a:buClr>
              <a:buSzPts val="1400"/>
              <a:buFont typeface="IBM Plex Sans Medium"/>
              <a:buChar char="■"/>
              <a:defRPr>
                <a:solidFill>
                  <a:schemeClr val="lt1"/>
                </a:solidFill>
                <a:latin typeface="IBM Plex Sans Medium"/>
                <a:ea typeface="IBM Plex Sans Medium"/>
                <a:cs typeface="IBM Plex Sans Medium"/>
                <a:sym typeface="IBM Plex Sans Medium"/>
              </a:defRPr>
            </a:lvl3pPr>
            <a:lvl4pPr marL="1828800" lvl="3" indent="-317500">
              <a:lnSpc>
                <a:spcPct val="100000"/>
              </a:lnSpc>
              <a:spcBef>
                <a:spcPts val="0"/>
              </a:spcBef>
              <a:spcAft>
                <a:spcPts val="0"/>
              </a:spcAft>
              <a:buClr>
                <a:schemeClr val="lt1"/>
              </a:buClr>
              <a:buSzPts val="1400"/>
              <a:buFont typeface="IBM Plex Sans Medium"/>
              <a:buChar char="●"/>
              <a:defRPr>
                <a:solidFill>
                  <a:schemeClr val="lt1"/>
                </a:solidFill>
                <a:latin typeface="IBM Plex Sans Medium"/>
                <a:ea typeface="IBM Plex Sans Medium"/>
                <a:cs typeface="IBM Plex Sans Medium"/>
                <a:sym typeface="IBM Plex Sans Medium"/>
              </a:defRPr>
            </a:lvl4pPr>
            <a:lvl5pPr marL="2286000" lvl="4" indent="-317500">
              <a:lnSpc>
                <a:spcPct val="100000"/>
              </a:lnSpc>
              <a:spcBef>
                <a:spcPts val="0"/>
              </a:spcBef>
              <a:spcAft>
                <a:spcPts val="0"/>
              </a:spcAft>
              <a:buClr>
                <a:schemeClr val="lt1"/>
              </a:buClr>
              <a:buSzPts val="1400"/>
              <a:buFont typeface="IBM Plex Sans Medium"/>
              <a:buChar char="○"/>
              <a:defRPr>
                <a:solidFill>
                  <a:schemeClr val="lt1"/>
                </a:solidFill>
                <a:latin typeface="IBM Plex Sans Medium"/>
                <a:ea typeface="IBM Plex Sans Medium"/>
                <a:cs typeface="IBM Plex Sans Medium"/>
                <a:sym typeface="IBM Plex Sans Medium"/>
              </a:defRPr>
            </a:lvl5pPr>
            <a:lvl6pPr marL="2743200" lvl="5" indent="-317500">
              <a:lnSpc>
                <a:spcPct val="100000"/>
              </a:lnSpc>
              <a:spcBef>
                <a:spcPts val="0"/>
              </a:spcBef>
              <a:spcAft>
                <a:spcPts val="0"/>
              </a:spcAft>
              <a:buClr>
                <a:schemeClr val="lt1"/>
              </a:buClr>
              <a:buSzPts val="1400"/>
              <a:buFont typeface="IBM Plex Sans Medium"/>
              <a:buChar char="■"/>
              <a:defRPr>
                <a:solidFill>
                  <a:schemeClr val="lt1"/>
                </a:solidFill>
                <a:latin typeface="IBM Plex Sans Medium"/>
                <a:ea typeface="IBM Plex Sans Medium"/>
                <a:cs typeface="IBM Plex Sans Medium"/>
                <a:sym typeface="IBM Plex Sans Medium"/>
              </a:defRPr>
            </a:lvl6pPr>
            <a:lvl7pPr marL="3200400" lvl="6" indent="-317500">
              <a:lnSpc>
                <a:spcPct val="100000"/>
              </a:lnSpc>
              <a:spcBef>
                <a:spcPts val="0"/>
              </a:spcBef>
              <a:spcAft>
                <a:spcPts val="0"/>
              </a:spcAft>
              <a:buClr>
                <a:schemeClr val="lt1"/>
              </a:buClr>
              <a:buSzPts val="1400"/>
              <a:buFont typeface="IBM Plex Sans Medium"/>
              <a:buChar char="●"/>
              <a:defRPr>
                <a:solidFill>
                  <a:schemeClr val="lt1"/>
                </a:solidFill>
                <a:latin typeface="IBM Plex Sans Medium"/>
                <a:ea typeface="IBM Plex Sans Medium"/>
                <a:cs typeface="IBM Plex Sans Medium"/>
                <a:sym typeface="IBM Plex Sans Medium"/>
              </a:defRPr>
            </a:lvl7pPr>
            <a:lvl8pPr marL="3657600" lvl="7" indent="-317500">
              <a:lnSpc>
                <a:spcPct val="100000"/>
              </a:lnSpc>
              <a:spcBef>
                <a:spcPts val="0"/>
              </a:spcBef>
              <a:spcAft>
                <a:spcPts val="0"/>
              </a:spcAft>
              <a:buClr>
                <a:schemeClr val="lt1"/>
              </a:buClr>
              <a:buSzPts val="1400"/>
              <a:buFont typeface="IBM Plex Sans Medium"/>
              <a:buChar char="○"/>
              <a:defRPr>
                <a:solidFill>
                  <a:schemeClr val="lt1"/>
                </a:solidFill>
                <a:latin typeface="IBM Plex Sans Medium"/>
                <a:ea typeface="IBM Plex Sans Medium"/>
                <a:cs typeface="IBM Plex Sans Medium"/>
                <a:sym typeface="IBM Plex Sans Medium"/>
              </a:defRPr>
            </a:lvl8pPr>
            <a:lvl9pPr marL="4114800" lvl="8" indent="-317500">
              <a:lnSpc>
                <a:spcPct val="100000"/>
              </a:lnSpc>
              <a:spcBef>
                <a:spcPts val="0"/>
              </a:spcBef>
              <a:spcAft>
                <a:spcPts val="0"/>
              </a:spcAft>
              <a:buClr>
                <a:schemeClr val="lt1"/>
              </a:buClr>
              <a:buSzPts val="1400"/>
              <a:buFont typeface="IBM Plex Sans Medium"/>
              <a:buChar char="■"/>
              <a:defRPr>
                <a:solidFill>
                  <a:schemeClr val="lt1"/>
                </a:solidFill>
                <a:latin typeface="IBM Plex Sans Medium"/>
                <a:ea typeface="IBM Plex Sans Medium"/>
                <a:cs typeface="IBM Plex Sans Medium"/>
                <a:sym typeface="IBM Plex Sans Medium"/>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50" r:id="rId2"/>
    <p:sldLayoutId id="2147483655" r:id="rId3"/>
    <p:sldLayoutId id="2147483658" r:id="rId4"/>
    <p:sldLayoutId id="2147483661" r:id="rId5"/>
    <p:sldLayoutId id="2147483674" r:id="rId6"/>
    <p:sldLayoutId id="2147483698" r:id="rId7"/>
    <p:sldLayoutId id="2147483699" r:id="rId8"/>
    <p:sldLayoutId id="2147483700" r:id="rId9"/>
    <p:sldLayoutId id="2147483701" r:id="rId10"/>
    <p:sldLayoutId id="2147483706" r:id="rId11"/>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10.xml"/><Relationship Id="rId1" Type="http://schemas.openxmlformats.org/officeDocument/2006/relationships/slideLayout" Target="../slideLayouts/slideLayout11.xml"/></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9.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6.gif"/><Relationship Id="rId2" Type="http://schemas.openxmlformats.org/officeDocument/2006/relationships/notesSlide" Target="../notesSlides/notesSlide5.xml"/><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8.xml"/><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89"/>
        <p:cNvGrpSpPr/>
        <p:nvPr/>
      </p:nvGrpSpPr>
      <p:grpSpPr>
        <a:xfrm>
          <a:off x="0" y="0"/>
          <a:ext cx="0" cy="0"/>
          <a:chOff x="0" y="0"/>
          <a:chExt cx="0" cy="0"/>
        </a:xfrm>
      </p:grpSpPr>
      <p:sp>
        <p:nvSpPr>
          <p:cNvPr id="590" name="Google Shape;590;p61"/>
          <p:cNvSpPr/>
          <p:nvPr/>
        </p:nvSpPr>
        <p:spPr>
          <a:xfrm rot="10800000" flipH="1">
            <a:off x="4157408" y="229225"/>
            <a:ext cx="4685100" cy="4685100"/>
          </a:xfrm>
          <a:prstGeom prst="ellipse">
            <a:avLst/>
          </a:prstGeom>
          <a:gradFill>
            <a:gsLst>
              <a:gs pos="0">
                <a:srgbClr val="FFFFFF">
                  <a:alpha val="15294"/>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61"/>
          <p:cNvSpPr/>
          <p:nvPr/>
        </p:nvSpPr>
        <p:spPr>
          <a:xfrm>
            <a:off x="301550" y="229225"/>
            <a:ext cx="4685100" cy="4685100"/>
          </a:xfrm>
          <a:prstGeom prst="ellipse">
            <a:avLst/>
          </a:prstGeom>
          <a:gradFill>
            <a:gsLst>
              <a:gs pos="0">
                <a:srgbClr val="FFFFFF">
                  <a:alpha val="15294"/>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592;p61"/>
          <p:cNvSpPr txBox="1">
            <a:spLocks noGrp="1"/>
          </p:cNvSpPr>
          <p:nvPr>
            <p:ph type="ctrTitle"/>
          </p:nvPr>
        </p:nvSpPr>
        <p:spPr>
          <a:xfrm>
            <a:off x="4464575" y="1094250"/>
            <a:ext cx="3580525" cy="2277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tr-TR" sz="4800" dirty="0" err="1"/>
              <a:t>Generative</a:t>
            </a:r>
            <a:r>
              <a:rPr lang="tr-TR" sz="4800" dirty="0"/>
              <a:t> </a:t>
            </a:r>
            <a:r>
              <a:rPr lang="tr-TR" sz="4800" dirty="0" err="1"/>
              <a:t>Adversarial</a:t>
            </a:r>
            <a:r>
              <a:rPr lang="tr-TR" sz="4800" dirty="0"/>
              <a:t> Networks</a:t>
            </a:r>
          </a:p>
        </p:txBody>
      </p:sp>
      <p:sp>
        <p:nvSpPr>
          <p:cNvPr id="593" name="Google Shape;593;p61"/>
          <p:cNvSpPr txBox="1">
            <a:spLocks noGrp="1"/>
          </p:cNvSpPr>
          <p:nvPr>
            <p:ph type="subTitle" idx="1"/>
          </p:nvPr>
        </p:nvSpPr>
        <p:spPr>
          <a:xfrm>
            <a:off x="4570275" y="3412375"/>
            <a:ext cx="3090300" cy="677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tr-TR" dirty="0"/>
              <a:t>Çekişmeli Üretici Ağlar</a:t>
            </a:r>
          </a:p>
        </p:txBody>
      </p:sp>
      <p:pic>
        <p:nvPicPr>
          <p:cNvPr id="594" name="Google Shape;594;p61"/>
          <p:cNvPicPr preferRelativeResize="0"/>
          <p:nvPr/>
        </p:nvPicPr>
        <p:blipFill>
          <a:blip r:embed="rId3">
            <a:alphaModFix/>
          </a:blip>
          <a:stretch>
            <a:fillRect/>
          </a:stretch>
        </p:blipFill>
        <p:spPr>
          <a:xfrm>
            <a:off x="516575" y="425075"/>
            <a:ext cx="4255050" cy="4293345"/>
          </a:xfrm>
          <a:prstGeom prst="rect">
            <a:avLst/>
          </a:prstGeom>
          <a:noFill/>
          <a:ln>
            <a:noFill/>
          </a:ln>
        </p:spPr>
      </p:pic>
      <p:pic>
        <p:nvPicPr>
          <p:cNvPr id="595" name="Google Shape;595;p61"/>
          <p:cNvPicPr preferRelativeResize="0"/>
          <p:nvPr/>
        </p:nvPicPr>
        <p:blipFill>
          <a:blip r:embed="rId4">
            <a:alphaModFix/>
          </a:blip>
          <a:stretch>
            <a:fillRect/>
          </a:stretch>
        </p:blipFill>
        <p:spPr>
          <a:xfrm>
            <a:off x="2884117" y="-259000"/>
            <a:ext cx="2441750" cy="1479701"/>
          </a:xfrm>
          <a:prstGeom prst="rect">
            <a:avLst/>
          </a:prstGeom>
          <a:noFill/>
          <a:ln>
            <a:noFill/>
          </a:ln>
        </p:spPr>
      </p:pic>
      <p:pic>
        <p:nvPicPr>
          <p:cNvPr id="596" name="Google Shape;596;p61"/>
          <p:cNvPicPr preferRelativeResize="0"/>
          <p:nvPr/>
        </p:nvPicPr>
        <p:blipFill>
          <a:blip r:embed="rId4">
            <a:alphaModFix/>
          </a:blip>
          <a:stretch>
            <a:fillRect/>
          </a:stretch>
        </p:blipFill>
        <p:spPr>
          <a:xfrm>
            <a:off x="243067" y="3469125"/>
            <a:ext cx="2441750" cy="1479701"/>
          </a:xfrm>
          <a:prstGeom prst="rect">
            <a:avLst/>
          </a:prstGeom>
          <a:noFill/>
          <a:ln>
            <a:noFill/>
          </a:ln>
        </p:spPr>
      </p:pic>
      <p:grpSp>
        <p:nvGrpSpPr>
          <p:cNvPr id="597" name="Google Shape;597;p61"/>
          <p:cNvGrpSpPr/>
          <p:nvPr/>
        </p:nvGrpSpPr>
        <p:grpSpPr>
          <a:xfrm>
            <a:off x="3663700" y="4429725"/>
            <a:ext cx="3765075" cy="484600"/>
            <a:chOff x="198225" y="4390550"/>
            <a:chExt cx="3765075" cy="484600"/>
          </a:xfrm>
        </p:grpSpPr>
        <p:sp>
          <p:nvSpPr>
            <p:cNvPr id="598" name="Google Shape;598;p61"/>
            <p:cNvSpPr/>
            <p:nvPr/>
          </p:nvSpPr>
          <p:spPr>
            <a:xfrm>
              <a:off x="198225" y="4390550"/>
              <a:ext cx="3580525" cy="392325"/>
            </a:xfrm>
            <a:custGeom>
              <a:avLst/>
              <a:gdLst/>
              <a:ahLst/>
              <a:cxnLst/>
              <a:rect l="l" t="t" r="r" b="b"/>
              <a:pathLst>
                <a:path w="143221" h="15693" fill="none" extrusionOk="0">
                  <a:moveTo>
                    <a:pt x="1" y="7585"/>
                  </a:moveTo>
                  <a:lnTo>
                    <a:pt x="21063" y="7585"/>
                  </a:lnTo>
                  <a:lnTo>
                    <a:pt x="28659" y="1"/>
                  </a:lnTo>
                  <a:lnTo>
                    <a:pt x="118492" y="1"/>
                  </a:lnTo>
                  <a:lnTo>
                    <a:pt x="134172" y="15693"/>
                  </a:lnTo>
                  <a:lnTo>
                    <a:pt x="143221" y="15693"/>
                  </a:lnTo>
                </a:path>
              </a:pathLst>
            </a:custGeom>
            <a:noFill/>
            <a:ln w="9525" cap="flat" cmpd="sng">
              <a:solidFill>
                <a:schemeClr val="lt1"/>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61"/>
            <p:cNvSpPr/>
            <p:nvPr/>
          </p:nvSpPr>
          <p:spPr>
            <a:xfrm>
              <a:off x="3778725" y="4690575"/>
              <a:ext cx="184575" cy="184575"/>
            </a:xfrm>
            <a:custGeom>
              <a:avLst/>
              <a:gdLst/>
              <a:ahLst/>
              <a:cxnLst/>
              <a:rect l="l" t="t" r="r" b="b"/>
              <a:pathLst>
                <a:path w="7383" h="7383" fill="none" extrusionOk="0">
                  <a:moveTo>
                    <a:pt x="1" y="3692"/>
                  </a:moveTo>
                  <a:cubicBezTo>
                    <a:pt x="1" y="1656"/>
                    <a:pt x="1656" y="1"/>
                    <a:pt x="3692" y="1"/>
                  </a:cubicBezTo>
                  <a:cubicBezTo>
                    <a:pt x="5728" y="1"/>
                    <a:pt x="7383" y="1656"/>
                    <a:pt x="7383" y="3692"/>
                  </a:cubicBezTo>
                  <a:cubicBezTo>
                    <a:pt x="7383" y="5728"/>
                    <a:pt x="5728" y="7383"/>
                    <a:pt x="3692" y="7383"/>
                  </a:cubicBezTo>
                  <a:cubicBezTo>
                    <a:pt x="1656" y="7383"/>
                    <a:pt x="1" y="5728"/>
                    <a:pt x="1" y="3692"/>
                  </a:cubicBezTo>
                  <a:close/>
                </a:path>
              </a:pathLst>
            </a:custGeom>
            <a:noFill/>
            <a:ln w="9525" cap="flat" cmpd="sng">
              <a:solidFill>
                <a:schemeClr val="lt1"/>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0" name="Google Shape;600;p61"/>
          <p:cNvGrpSpPr/>
          <p:nvPr/>
        </p:nvGrpSpPr>
        <p:grpSpPr>
          <a:xfrm>
            <a:off x="5716150" y="279150"/>
            <a:ext cx="3427850" cy="639375"/>
            <a:chOff x="1298650" y="3255600"/>
            <a:chExt cx="3427850" cy="639375"/>
          </a:xfrm>
        </p:grpSpPr>
        <p:sp>
          <p:nvSpPr>
            <p:cNvPr id="601" name="Google Shape;601;p61"/>
            <p:cNvSpPr/>
            <p:nvPr/>
          </p:nvSpPr>
          <p:spPr>
            <a:xfrm>
              <a:off x="1483200" y="3347875"/>
              <a:ext cx="3243300" cy="547100"/>
            </a:xfrm>
            <a:custGeom>
              <a:avLst/>
              <a:gdLst/>
              <a:ahLst/>
              <a:cxnLst/>
              <a:rect l="l" t="t" r="r" b="b"/>
              <a:pathLst>
                <a:path w="129732" h="21884" fill="none" extrusionOk="0">
                  <a:moveTo>
                    <a:pt x="129731" y="11311"/>
                  </a:moveTo>
                  <a:lnTo>
                    <a:pt x="100335" y="11311"/>
                  </a:lnTo>
                  <a:lnTo>
                    <a:pt x="89738" y="21884"/>
                  </a:lnTo>
                  <a:lnTo>
                    <a:pt x="34529" y="21884"/>
                  </a:lnTo>
                  <a:lnTo>
                    <a:pt x="12633" y="0"/>
                  </a:lnTo>
                  <a:lnTo>
                    <a:pt x="1" y="0"/>
                  </a:lnTo>
                </a:path>
              </a:pathLst>
            </a:custGeom>
            <a:noFill/>
            <a:ln w="9525" cap="flat" cmpd="sng">
              <a:solidFill>
                <a:schemeClr val="lt1"/>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 name="Google Shape;602;p61"/>
            <p:cNvSpPr/>
            <p:nvPr/>
          </p:nvSpPr>
          <p:spPr>
            <a:xfrm>
              <a:off x="1298650" y="3255600"/>
              <a:ext cx="184575" cy="184850"/>
            </a:xfrm>
            <a:custGeom>
              <a:avLst/>
              <a:gdLst/>
              <a:ahLst/>
              <a:cxnLst/>
              <a:rect l="l" t="t" r="r" b="b"/>
              <a:pathLst>
                <a:path w="7383" h="7394" fill="none" extrusionOk="0">
                  <a:moveTo>
                    <a:pt x="1" y="3691"/>
                  </a:moveTo>
                  <a:cubicBezTo>
                    <a:pt x="1" y="1643"/>
                    <a:pt x="1644" y="0"/>
                    <a:pt x="3692" y="0"/>
                  </a:cubicBezTo>
                  <a:cubicBezTo>
                    <a:pt x="5728" y="0"/>
                    <a:pt x="7383" y="1643"/>
                    <a:pt x="7383" y="3691"/>
                  </a:cubicBezTo>
                  <a:cubicBezTo>
                    <a:pt x="7383" y="5727"/>
                    <a:pt x="5728" y="7382"/>
                    <a:pt x="3692" y="7382"/>
                  </a:cubicBezTo>
                  <a:cubicBezTo>
                    <a:pt x="1644" y="7394"/>
                    <a:pt x="1" y="5727"/>
                    <a:pt x="1" y="3691"/>
                  </a:cubicBezTo>
                  <a:close/>
                </a:path>
              </a:pathLst>
            </a:custGeom>
            <a:noFill/>
            <a:ln w="9525" cap="flat" cmpd="sng">
              <a:solidFill>
                <a:schemeClr val="lt1"/>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3" name="Google Shape;603;p61"/>
          <p:cNvGrpSpPr/>
          <p:nvPr/>
        </p:nvGrpSpPr>
        <p:grpSpPr>
          <a:xfrm rot="5400000">
            <a:off x="314598" y="741345"/>
            <a:ext cx="871512" cy="467554"/>
            <a:chOff x="773350" y="518000"/>
            <a:chExt cx="2757950" cy="1479600"/>
          </a:xfrm>
        </p:grpSpPr>
        <p:sp>
          <p:nvSpPr>
            <p:cNvPr id="604" name="Google Shape;604;p61"/>
            <p:cNvSpPr/>
            <p:nvPr/>
          </p:nvSpPr>
          <p:spPr>
            <a:xfrm>
              <a:off x="2582700" y="518000"/>
              <a:ext cx="948600" cy="1479600"/>
            </a:xfrm>
            <a:prstGeom prst="chevron">
              <a:avLst>
                <a:gd name="adj" fmla="val 50000"/>
              </a:avLst>
            </a:prstGeom>
            <a:gradFill>
              <a:gsLst>
                <a:gs pos="0">
                  <a:srgbClr val="FFFFFF">
                    <a:alpha val="29803"/>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 name="Google Shape;605;p61"/>
            <p:cNvSpPr/>
            <p:nvPr/>
          </p:nvSpPr>
          <p:spPr>
            <a:xfrm>
              <a:off x="1678025" y="518000"/>
              <a:ext cx="948600" cy="1479600"/>
            </a:xfrm>
            <a:prstGeom prst="chevron">
              <a:avLst>
                <a:gd name="adj" fmla="val 50000"/>
              </a:avLst>
            </a:prstGeom>
            <a:gradFill>
              <a:gsLst>
                <a:gs pos="0">
                  <a:srgbClr val="FFFFFF">
                    <a:alpha val="29803"/>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 name="Google Shape;606;p61"/>
            <p:cNvSpPr/>
            <p:nvPr/>
          </p:nvSpPr>
          <p:spPr>
            <a:xfrm>
              <a:off x="773350" y="518000"/>
              <a:ext cx="948600" cy="1479600"/>
            </a:xfrm>
            <a:prstGeom prst="chevron">
              <a:avLst>
                <a:gd name="adj" fmla="val 50000"/>
              </a:avLst>
            </a:prstGeom>
            <a:gradFill>
              <a:gsLst>
                <a:gs pos="0">
                  <a:srgbClr val="FFFFFF">
                    <a:alpha val="29803"/>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23B69E14-4D31-E1BD-FD72-7CFBE5478BAB}"/>
              </a:ext>
            </a:extLst>
          </p:cNvPr>
          <p:cNvSpPr>
            <a:spLocks noGrp="1"/>
          </p:cNvSpPr>
          <p:nvPr>
            <p:ph type="title"/>
          </p:nvPr>
        </p:nvSpPr>
        <p:spPr/>
        <p:txBody>
          <a:bodyPr/>
          <a:lstStyle/>
          <a:p>
            <a:r>
              <a:rPr lang="tr-TR" sz="1600" dirty="0" err="1"/>
              <a:t>Generative</a:t>
            </a:r>
            <a:r>
              <a:rPr lang="tr-TR" sz="1600" dirty="0"/>
              <a:t> </a:t>
            </a:r>
            <a:r>
              <a:rPr lang="tr-TR" sz="1600" dirty="0" err="1"/>
              <a:t>Adversarial</a:t>
            </a:r>
            <a:r>
              <a:rPr lang="tr-TR" sz="1600" dirty="0"/>
              <a:t> Networks (GAN) alanında okunması gereken 10 makale</a:t>
            </a:r>
          </a:p>
        </p:txBody>
      </p:sp>
      <p:sp>
        <p:nvSpPr>
          <p:cNvPr id="3" name="Metin Yer Tutucusu 2">
            <a:extLst>
              <a:ext uri="{FF2B5EF4-FFF2-40B4-BE49-F238E27FC236}">
                <a16:creationId xmlns:a16="http://schemas.microsoft.com/office/drawing/2014/main" id="{358C529F-6CF8-ED2D-52F9-0B469AB4D143}"/>
              </a:ext>
            </a:extLst>
          </p:cNvPr>
          <p:cNvSpPr>
            <a:spLocks noGrp="1"/>
          </p:cNvSpPr>
          <p:nvPr>
            <p:ph type="body" idx="1"/>
          </p:nvPr>
        </p:nvSpPr>
        <p:spPr/>
        <p:txBody>
          <a:bodyPr/>
          <a:lstStyle/>
          <a:p>
            <a:pPr marL="158750" indent="0">
              <a:buNone/>
            </a:pPr>
            <a:r>
              <a:rPr lang="tr-TR" dirty="0">
                <a:latin typeface="Times New Roman" panose="02020603050405020304" pitchFamily="18" charset="0"/>
                <a:cs typeface="Times New Roman" panose="02020603050405020304" pitchFamily="18" charset="0"/>
              </a:rPr>
              <a:t>1- </a:t>
            </a:r>
            <a:r>
              <a:rPr lang="tr-TR" dirty="0" err="1">
                <a:latin typeface="Times New Roman" panose="02020603050405020304" pitchFamily="18" charset="0"/>
                <a:cs typeface="Times New Roman" panose="02020603050405020304" pitchFamily="18" charset="0"/>
              </a:rPr>
              <a:t>Deep</a:t>
            </a:r>
            <a:r>
              <a:rPr lang="tr-TR" dirty="0">
                <a:latin typeface="Times New Roman" panose="02020603050405020304" pitchFamily="18" charset="0"/>
                <a:cs typeface="Times New Roman" panose="02020603050405020304" pitchFamily="18" charset="0"/>
              </a:rPr>
              <a:t> </a:t>
            </a:r>
            <a:r>
              <a:rPr lang="tr-TR" dirty="0" err="1">
                <a:latin typeface="Times New Roman" panose="02020603050405020304" pitchFamily="18" charset="0"/>
                <a:cs typeface="Times New Roman" panose="02020603050405020304" pitchFamily="18" charset="0"/>
              </a:rPr>
              <a:t>Convolutional</a:t>
            </a:r>
            <a:r>
              <a:rPr lang="tr-TR" dirty="0">
                <a:latin typeface="Times New Roman" panose="02020603050405020304" pitchFamily="18" charset="0"/>
                <a:cs typeface="Times New Roman" panose="02020603050405020304" pitchFamily="18" charset="0"/>
              </a:rPr>
              <a:t> GAN -- https://arxiv.org/pdf/1511.06434.pdf</a:t>
            </a:r>
          </a:p>
          <a:p>
            <a:pPr marL="158750" indent="0">
              <a:buNone/>
            </a:pPr>
            <a:endParaRPr lang="tr-TR" dirty="0">
              <a:latin typeface="Times New Roman" panose="02020603050405020304" pitchFamily="18" charset="0"/>
              <a:cs typeface="Times New Roman" panose="02020603050405020304" pitchFamily="18" charset="0"/>
            </a:endParaRPr>
          </a:p>
          <a:p>
            <a:pPr marL="158750" indent="0">
              <a:buNone/>
            </a:pPr>
            <a:r>
              <a:rPr lang="tr-TR" dirty="0">
                <a:latin typeface="Times New Roman" panose="02020603050405020304" pitchFamily="18" charset="0"/>
                <a:cs typeface="Times New Roman" panose="02020603050405020304" pitchFamily="18" charset="0"/>
              </a:rPr>
              <a:t>2- </a:t>
            </a:r>
            <a:r>
              <a:rPr lang="tr-TR" dirty="0" err="1">
                <a:latin typeface="Times New Roman" panose="02020603050405020304" pitchFamily="18" charset="0"/>
                <a:cs typeface="Times New Roman" panose="02020603050405020304" pitchFamily="18" charset="0"/>
              </a:rPr>
              <a:t>Conditional</a:t>
            </a:r>
            <a:r>
              <a:rPr lang="tr-TR" dirty="0">
                <a:latin typeface="Times New Roman" panose="02020603050405020304" pitchFamily="18" charset="0"/>
                <a:cs typeface="Times New Roman" panose="02020603050405020304" pitchFamily="18" charset="0"/>
              </a:rPr>
              <a:t> GAN -- https://arxiv.org/pdf/1411.1784.pdf</a:t>
            </a:r>
          </a:p>
          <a:p>
            <a:pPr marL="158750" indent="0">
              <a:buNone/>
            </a:pPr>
            <a:endParaRPr lang="tr-TR" dirty="0">
              <a:latin typeface="Times New Roman" panose="02020603050405020304" pitchFamily="18" charset="0"/>
              <a:cs typeface="Times New Roman" panose="02020603050405020304" pitchFamily="18" charset="0"/>
            </a:endParaRPr>
          </a:p>
          <a:p>
            <a:pPr marL="158750" indent="0">
              <a:buNone/>
            </a:pPr>
            <a:r>
              <a:rPr lang="tr-TR" dirty="0">
                <a:latin typeface="Times New Roman" panose="02020603050405020304" pitchFamily="18" charset="0"/>
                <a:cs typeface="Times New Roman" panose="02020603050405020304" pitchFamily="18" charset="0"/>
              </a:rPr>
              <a:t>3- </a:t>
            </a:r>
            <a:r>
              <a:rPr lang="tr-TR" dirty="0" err="1">
                <a:latin typeface="Times New Roman" panose="02020603050405020304" pitchFamily="18" charset="0"/>
                <a:cs typeface="Times New Roman" panose="02020603050405020304" pitchFamily="18" charset="0"/>
              </a:rPr>
              <a:t>Wasserstein</a:t>
            </a:r>
            <a:r>
              <a:rPr lang="tr-TR" dirty="0">
                <a:latin typeface="Times New Roman" panose="02020603050405020304" pitchFamily="18" charset="0"/>
                <a:cs typeface="Times New Roman" panose="02020603050405020304" pitchFamily="18" charset="0"/>
              </a:rPr>
              <a:t> GAN -- https://arxiv.org/pdf/1701.07875.pdf</a:t>
            </a:r>
          </a:p>
          <a:p>
            <a:pPr marL="158750" indent="0">
              <a:buNone/>
            </a:pPr>
            <a:endParaRPr lang="tr-TR" dirty="0">
              <a:latin typeface="Times New Roman" panose="02020603050405020304" pitchFamily="18" charset="0"/>
              <a:cs typeface="Times New Roman" panose="02020603050405020304" pitchFamily="18" charset="0"/>
            </a:endParaRPr>
          </a:p>
          <a:p>
            <a:pPr marL="158750" indent="0">
              <a:buNone/>
            </a:pPr>
            <a:r>
              <a:rPr lang="tr-TR" dirty="0">
                <a:latin typeface="Times New Roman" panose="02020603050405020304" pitchFamily="18" charset="0"/>
                <a:cs typeface="Times New Roman" panose="02020603050405020304" pitchFamily="18" charset="0"/>
              </a:rPr>
              <a:t>4- </a:t>
            </a:r>
            <a:r>
              <a:rPr lang="tr-TR" dirty="0" err="1">
                <a:latin typeface="Times New Roman" panose="02020603050405020304" pitchFamily="18" charset="0"/>
                <a:cs typeface="Times New Roman" panose="02020603050405020304" pitchFamily="18" charset="0"/>
              </a:rPr>
              <a:t>Improved</a:t>
            </a:r>
            <a:r>
              <a:rPr lang="tr-TR" dirty="0">
                <a:latin typeface="Times New Roman" panose="02020603050405020304" pitchFamily="18" charset="0"/>
                <a:cs typeface="Times New Roman" panose="02020603050405020304" pitchFamily="18" charset="0"/>
              </a:rPr>
              <a:t> </a:t>
            </a:r>
            <a:r>
              <a:rPr lang="tr-TR" dirty="0" err="1">
                <a:latin typeface="Times New Roman" panose="02020603050405020304" pitchFamily="18" charset="0"/>
                <a:cs typeface="Times New Roman" panose="02020603050405020304" pitchFamily="18" charset="0"/>
              </a:rPr>
              <a:t>Techniques</a:t>
            </a:r>
            <a:r>
              <a:rPr lang="tr-TR" dirty="0">
                <a:latin typeface="Times New Roman" panose="02020603050405020304" pitchFamily="18" charset="0"/>
                <a:cs typeface="Times New Roman" panose="02020603050405020304" pitchFamily="18" charset="0"/>
              </a:rPr>
              <a:t> </a:t>
            </a:r>
            <a:r>
              <a:rPr lang="tr-TR" dirty="0" err="1">
                <a:latin typeface="Times New Roman" panose="02020603050405020304" pitchFamily="18" charset="0"/>
                <a:cs typeface="Times New Roman" panose="02020603050405020304" pitchFamily="18" charset="0"/>
              </a:rPr>
              <a:t>for</a:t>
            </a:r>
            <a:r>
              <a:rPr lang="tr-TR" dirty="0">
                <a:latin typeface="Times New Roman" panose="02020603050405020304" pitchFamily="18" charset="0"/>
                <a:cs typeface="Times New Roman" panose="02020603050405020304" pitchFamily="18" charset="0"/>
              </a:rPr>
              <a:t> Training </a:t>
            </a:r>
            <a:r>
              <a:rPr lang="tr-TR" dirty="0" err="1">
                <a:latin typeface="Times New Roman" panose="02020603050405020304" pitchFamily="18" charset="0"/>
                <a:cs typeface="Times New Roman" panose="02020603050405020304" pitchFamily="18" charset="0"/>
              </a:rPr>
              <a:t>GANs</a:t>
            </a:r>
            <a:r>
              <a:rPr lang="tr-TR" dirty="0">
                <a:latin typeface="Times New Roman" panose="02020603050405020304" pitchFamily="18" charset="0"/>
                <a:cs typeface="Times New Roman" panose="02020603050405020304" pitchFamily="18" charset="0"/>
              </a:rPr>
              <a:t> -- https://arxiv.org/pdf/1606.03498.pdf</a:t>
            </a:r>
          </a:p>
          <a:p>
            <a:pPr marL="158750" indent="0">
              <a:buNone/>
            </a:pPr>
            <a:endParaRPr lang="tr-TR" dirty="0">
              <a:latin typeface="Times New Roman" panose="02020603050405020304" pitchFamily="18" charset="0"/>
              <a:cs typeface="Times New Roman" panose="02020603050405020304" pitchFamily="18" charset="0"/>
            </a:endParaRPr>
          </a:p>
          <a:p>
            <a:pPr marL="158750" indent="0">
              <a:buNone/>
            </a:pPr>
            <a:r>
              <a:rPr lang="tr-TR" dirty="0">
                <a:latin typeface="Times New Roman" panose="02020603050405020304" pitchFamily="18" charset="0"/>
                <a:cs typeface="Times New Roman" panose="02020603050405020304" pitchFamily="18" charset="0"/>
              </a:rPr>
              <a:t>5- pix2pix -- https://arxiv.org/pdf/1611.07004.pdf</a:t>
            </a:r>
          </a:p>
          <a:p>
            <a:pPr marL="158750" indent="0">
              <a:buNone/>
            </a:pPr>
            <a:endParaRPr lang="tr-TR" dirty="0">
              <a:latin typeface="Times New Roman" panose="02020603050405020304" pitchFamily="18" charset="0"/>
              <a:cs typeface="Times New Roman" panose="02020603050405020304" pitchFamily="18" charset="0"/>
            </a:endParaRPr>
          </a:p>
          <a:p>
            <a:pPr marL="158750" indent="0">
              <a:buNone/>
            </a:pPr>
            <a:r>
              <a:rPr lang="tr-TR" dirty="0">
                <a:latin typeface="Times New Roman" panose="02020603050405020304" pitchFamily="18" charset="0"/>
                <a:cs typeface="Times New Roman" panose="02020603050405020304" pitchFamily="18" charset="0"/>
              </a:rPr>
              <a:t>6- </a:t>
            </a:r>
            <a:r>
              <a:rPr lang="tr-TR" dirty="0" err="1">
                <a:latin typeface="Times New Roman" panose="02020603050405020304" pitchFamily="18" charset="0"/>
                <a:cs typeface="Times New Roman" panose="02020603050405020304" pitchFamily="18" charset="0"/>
              </a:rPr>
              <a:t>CycleGAN</a:t>
            </a:r>
            <a:r>
              <a:rPr lang="tr-TR" dirty="0">
                <a:latin typeface="Times New Roman" panose="02020603050405020304" pitchFamily="18" charset="0"/>
                <a:cs typeface="Times New Roman" panose="02020603050405020304" pitchFamily="18" charset="0"/>
              </a:rPr>
              <a:t> -- https://arxiv.org/pdf/1703.10593.pdf</a:t>
            </a:r>
          </a:p>
          <a:p>
            <a:pPr marL="158750" indent="0">
              <a:buNone/>
            </a:pPr>
            <a:endParaRPr lang="tr-TR" dirty="0">
              <a:latin typeface="Times New Roman" panose="02020603050405020304" pitchFamily="18" charset="0"/>
              <a:cs typeface="Times New Roman" panose="02020603050405020304" pitchFamily="18" charset="0"/>
            </a:endParaRPr>
          </a:p>
          <a:p>
            <a:pPr marL="158750" indent="0">
              <a:buNone/>
            </a:pPr>
            <a:r>
              <a:rPr lang="tr-TR" dirty="0">
                <a:latin typeface="Times New Roman" panose="02020603050405020304" pitchFamily="18" charset="0"/>
                <a:cs typeface="Times New Roman" panose="02020603050405020304" pitchFamily="18" charset="0"/>
              </a:rPr>
              <a:t>7- </a:t>
            </a:r>
            <a:r>
              <a:rPr lang="tr-TR" dirty="0" err="1">
                <a:latin typeface="Times New Roman" panose="02020603050405020304" pitchFamily="18" charset="0"/>
                <a:cs typeface="Times New Roman" panose="02020603050405020304" pitchFamily="18" charset="0"/>
              </a:rPr>
              <a:t>BigGAN</a:t>
            </a:r>
            <a:r>
              <a:rPr lang="tr-TR" dirty="0">
                <a:latin typeface="Times New Roman" panose="02020603050405020304" pitchFamily="18" charset="0"/>
                <a:cs typeface="Times New Roman" panose="02020603050405020304" pitchFamily="18" charset="0"/>
              </a:rPr>
              <a:t> -- https://arxiv.org/pdf/1809.11096.pdf</a:t>
            </a:r>
          </a:p>
          <a:p>
            <a:pPr marL="158750" indent="0">
              <a:buNone/>
            </a:pPr>
            <a:endParaRPr lang="tr-TR" dirty="0">
              <a:latin typeface="Times New Roman" panose="02020603050405020304" pitchFamily="18" charset="0"/>
              <a:cs typeface="Times New Roman" panose="02020603050405020304" pitchFamily="18" charset="0"/>
            </a:endParaRPr>
          </a:p>
          <a:p>
            <a:pPr marL="158750" indent="0">
              <a:buNone/>
            </a:pPr>
            <a:r>
              <a:rPr lang="tr-TR" dirty="0">
                <a:latin typeface="Times New Roman" panose="02020603050405020304" pitchFamily="18" charset="0"/>
                <a:cs typeface="Times New Roman" panose="02020603050405020304" pitchFamily="18" charset="0"/>
              </a:rPr>
              <a:t>8- </a:t>
            </a:r>
            <a:r>
              <a:rPr lang="tr-TR" dirty="0" err="1">
                <a:latin typeface="Times New Roman" panose="02020603050405020304" pitchFamily="18" charset="0"/>
                <a:cs typeface="Times New Roman" panose="02020603050405020304" pitchFamily="18" charset="0"/>
              </a:rPr>
              <a:t>ProGAN</a:t>
            </a:r>
            <a:r>
              <a:rPr lang="tr-TR" dirty="0">
                <a:latin typeface="Times New Roman" panose="02020603050405020304" pitchFamily="18" charset="0"/>
                <a:cs typeface="Times New Roman" panose="02020603050405020304" pitchFamily="18" charset="0"/>
              </a:rPr>
              <a:t> -- https://arxiv.org/pdf/1710.10196</a:t>
            </a:r>
          </a:p>
          <a:p>
            <a:pPr marL="158750" indent="0">
              <a:buNone/>
            </a:pPr>
            <a:endParaRPr lang="tr-TR" dirty="0">
              <a:latin typeface="Times New Roman" panose="02020603050405020304" pitchFamily="18" charset="0"/>
              <a:cs typeface="Times New Roman" panose="02020603050405020304" pitchFamily="18" charset="0"/>
            </a:endParaRPr>
          </a:p>
          <a:p>
            <a:pPr marL="158750" indent="0">
              <a:buNone/>
            </a:pPr>
            <a:r>
              <a:rPr lang="tr-TR" dirty="0">
                <a:latin typeface="Times New Roman" panose="02020603050405020304" pitchFamily="18" charset="0"/>
                <a:cs typeface="Times New Roman" panose="02020603050405020304" pitchFamily="18" charset="0"/>
              </a:rPr>
              <a:t>9- </a:t>
            </a:r>
            <a:r>
              <a:rPr lang="tr-TR" dirty="0" err="1">
                <a:latin typeface="Times New Roman" panose="02020603050405020304" pitchFamily="18" charset="0"/>
                <a:cs typeface="Times New Roman" panose="02020603050405020304" pitchFamily="18" charset="0"/>
              </a:rPr>
              <a:t>StyleGAN</a:t>
            </a:r>
            <a:r>
              <a:rPr lang="tr-TR" dirty="0">
                <a:latin typeface="Times New Roman" panose="02020603050405020304" pitchFamily="18" charset="0"/>
                <a:cs typeface="Times New Roman" panose="02020603050405020304" pitchFamily="18" charset="0"/>
              </a:rPr>
              <a:t> -- https://arxiv.org/pdf/1710.10196.pdf</a:t>
            </a:r>
          </a:p>
          <a:p>
            <a:pPr marL="158750" indent="0">
              <a:buNone/>
            </a:pPr>
            <a:endParaRPr lang="tr-TR" dirty="0">
              <a:latin typeface="Times New Roman" panose="02020603050405020304" pitchFamily="18" charset="0"/>
              <a:cs typeface="Times New Roman" panose="02020603050405020304" pitchFamily="18" charset="0"/>
            </a:endParaRPr>
          </a:p>
          <a:p>
            <a:pPr marL="158750" indent="0">
              <a:buNone/>
            </a:pPr>
            <a:r>
              <a:rPr lang="tr-TR" dirty="0">
                <a:latin typeface="Times New Roman" panose="02020603050405020304" pitchFamily="18" charset="0"/>
                <a:cs typeface="Times New Roman" panose="02020603050405020304" pitchFamily="18" charset="0"/>
              </a:rPr>
              <a:t>10- </a:t>
            </a:r>
            <a:r>
              <a:rPr lang="tr-TR" dirty="0" err="1">
                <a:latin typeface="Times New Roman" panose="02020603050405020304" pitchFamily="18" charset="0"/>
                <a:cs typeface="Times New Roman" panose="02020603050405020304" pitchFamily="18" charset="0"/>
              </a:rPr>
              <a:t>SinGAN</a:t>
            </a:r>
            <a:r>
              <a:rPr lang="tr-TR" dirty="0">
                <a:latin typeface="Times New Roman" panose="02020603050405020304" pitchFamily="18" charset="0"/>
                <a:cs typeface="Times New Roman" panose="02020603050405020304" pitchFamily="18" charset="0"/>
              </a:rPr>
              <a:t> -- https://arxiv.org/pdf/1905.01164.pdf</a:t>
            </a:r>
          </a:p>
        </p:txBody>
      </p:sp>
    </p:spTree>
    <p:extLst>
      <p:ext uri="{BB962C8B-B14F-4D97-AF65-F5344CB8AC3E}">
        <p14:creationId xmlns:p14="http://schemas.microsoft.com/office/powerpoint/2010/main" val="78583753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CF8171B1-5892-F92D-6D03-DBCA7315C910}"/>
              </a:ext>
            </a:extLst>
          </p:cNvPr>
          <p:cNvSpPr>
            <a:spLocks noGrp="1"/>
          </p:cNvSpPr>
          <p:nvPr>
            <p:ph type="title"/>
          </p:nvPr>
        </p:nvSpPr>
        <p:spPr/>
        <p:txBody>
          <a:bodyPr/>
          <a:lstStyle/>
          <a:p>
            <a:r>
              <a:rPr lang="tr-TR" dirty="0" err="1"/>
              <a:t>CycleGAN</a:t>
            </a:r>
            <a:endParaRPr lang="tr-TR" dirty="0"/>
          </a:p>
        </p:txBody>
      </p:sp>
      <p:sp>
        <p:nvSpPr>
          <p:cNvPr id="3" name="Metin Yer Tutucusu 2">
            <a:extLst>
              <a:ext uri="{FF2B5EF4-FFF2-40B4-BE49-F238E27FC236}">
                <a16:creationId xmlns:a16="http://schemas.microsoft.com/office/drawing/2014/main" id="{18E89F57-1A76-3AD7-DF76-964DB0094F1B}"/>
              </a:ext>
            </a:extLst>
          </p:cNvPr>
          <p:cNvSpPr>
            <a:spLocks noGrp="1"/>
          </p:cNvSpPr>
          <p:nvPr>
            <p:ph type="body" idx="1"/>
          </p:nvPr>
        </p:nvSpPr>
        <p:spPr/>
        <p:txBody>
          <a:bodyPr/>
          <a:lstStyle/>
          <a:p>
            <a:pPr marL="330200" indent="-171450">
              <a:buFont typeface="Arial" panose="020B0604020202020204" pitchFamily="34" charset="0"/>
              <a:buChar char="•"/>
            </a:pPr>
            <a:r>
              <a:rPr lang="tr-TR" dirty="0"/>
              <a:t>Çalışma bir resmi farklı bir konsepte dönüştürmeyi amaçlıyor. Mesela kışın çekilmiş karlı bir dağ resmi yazın çekilse nasıl olurdu veya yeşil bir elma kırmızı olsa nasıl görünürdü? Bu çalışmadaki asıl yenilik, sistemin eşli veriye gerek duymaması. Yani bu işlemi yapmak için her verinin 2 durumda da nasıl görüneceğini gösteren bir veri setine ihtiyacınız yok. Aynı elmanın hem yeşil hem kırmızı halinin fotoğraflarına veya aynı dağın hem yazın hem kışın çekilmiş fotoğraflarına gerek duyulmuyor. Sistem iç içe geçmiş 2 tane GAN kullanarak resmi önce istenen içeriğe dönüştürüyor, sonra tekrar eski haline dönüştürüyor. Sonucun yeni içeriğe ne kadar uyum sağladığını gösteren bir kayıp ve orijinal haline ne kadar benzediğini gösteren başka bir kayıp hesaplanıyor. Daha sonra bu kayıpların azaltılması sağlanıyor. Bu döngü sayesinde hem orijinal haline çok benzeyen hem de istenen dönüşümü gerçekleştirmiş resimler üretiliyor. Mesela at -&gt; zebra -&gt; at döngüsü yapılarak bir atın, zebra olsaydı nasıl görüneceği bulunabiliyor.</a:t>
            </a:r>
          </a:p>
          <a:p>
            <a:pPr marL="330200" indent="-171450">
              <a:buFont typeface="Arial" panose="020B0604020202020204" pitchFamily="34" charset="0"/>
              <a:buChar char="•"/>
            </a:pPr>
            <a:endParaRPr lang="tr-TR" dirty="0"/>
          </a:p>
          <a:p>
            <a:pPr marL="330200" indent="-171450">
              <a:buFont typeface="Arial" panose="020B0604020202020204" pitchFamily="34" charset="0"/>
              <a:buChar char="•"/>
            </a:pPr>
            <a:r>
              <a:rPr lang="tr-TR" dirty="0"/>
              <a:t>Bu sistem ressamların portreleri ile eğitilirse, verilen bir fotoğrafı o ressam çizse nasıl çizerdi sorusunun cevabı bulunabilir. Bunun gibi çalışmalar sayesinde sanatçıları ölümsüz kılmak ve sürekli yeni eserler ürettirmek mümkün olabilir.</a:t>
            </a:r>
          </a:p>
        </p:txBody>
      </p:sp>
    </p:spTree>
    <p:extLst>
      <p:ext uri="{BB962C8B-B14F-4D97-AF65-F5344CB8AC3E}">
        <p14:creationId xmlns:p14="http://schemas.microsoft.com/office/powerpoint/2010/main" val="79090801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621"/>
        <p:cNvGrpSpPr/>
        <p:nvPr/>
      </p:nvGrpSpPr>
      <p:grpSpPr>
        <a:xfrm>
          <a:off x="0" y="0"/>
          <a:ext cx="0" cy="0"/>
          <a:chOff x="0" y="0"/>
          <a:chExt cx="0" cy="0"/>
        </a:xfrm>
      </p:grpSpPr>
      <p:sp>
        <p:nvSpPr>
          <p:cNvPr id="1622" name="Google Shape;1622;p105"/>
          <p:cNvSpPr/>
          <p:nvPr/>
        </p:nvSpPr>
        <p:spPr>
          <a:xfrm>
            <a:off x="43977" y="994014"/>
            <a:ext cx="7233695" cy="3345922"/>
          </a:xfrm>
          <a:prstGeom prst="snip2DiagRect">
            <a:avLst>
              <a:gd name="adj1" fmla="val 0"/>
              <a:gd name="adj2" fmla="val 15446"/>
            </a:avLst>
          </a:prstGeom>
          <a:solidFill>
            <a:schemeClr val="dk1">
              <a:alpha val="379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 name="Google Shape;1623;p105"/>
          <p:cNvSpPr/>
          <p:nvPr/>
        </p:nvSpPr>
        <p:spPr>
          <a:xfrm>
            <a:off x="120103" y="1070212"/>
            <a:ext cx="7233695" cy="3345922"/>
          </a:xfrm>
          <a:prstGeom prst="snip2DiagRect">
            <a:avLst>
              <a:gd name="adj1" fmla="val 0"/>
              <a:gd name="adj2" fmla="val 16041"/>
            </a:avLst>
          </a:prstGeom>
          <a:noFill/>
          <a:ln w="9525" cap="flat" cmpd="sng">
            <a:solidFill>
              <a:schemeClr val="lt1"/>
            </a:solidFill>
            <a:prstDash val="solid"/>
            <a:round/>
            <a:headEnd type="none" w="sm" len="sm"/>
            <a:tailEnd type="none" w="sm" len="sm"/>
          </a:ln>
          <a:effectLst>
            <a:outerShdw blurRad="100013" algn="bl" rotWithShape="0">
              <a:schemeClr val="l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26" name="Google Shape;1626;p105"/>
          <p:cNvGrpSpPr/>
          <p:nvPr/>
        </p:nvGrpSpPr>
        <p:grpSpPr>
          <a:xfrm rot="5400000" flipH="1">
            <a:off x="6533270" y="1210011"/>
            <a:ext cx="2947684" cy="527672"/>
            <a:chOff x="1358103" y="3291921"/>
            <a:chExt cx="3368397" cy="603054"/>
          </a:xfrm>
        </p:grpSpPr>
        <p:sp>
          <p:nvSpPr>
            <p:cNvPr id="1627" name="Google Shape;1627;p105"/>
            <p:cNvSpPr/>
            <p:nvPr/>
          </p:nvSpPr>
          <p:spPr>
            <a:xfrm>
              <a:off x="1483200" y="3347875"/>
              <a:ext cx="3243300" cy="547100"/>
            </a:xfrm>
            <a:custGeom>
              <a:avLst/>
              <a:gdLst/>
              <a:ahLst/>
              <a:cxnLst/>
              <a:rect l="l" t="t" r="r" b="b"/>
              <a:pathLst>
                <a:path w="129732" h="21884" fill="none" extrusionOk="0">
                  <a:moveTo>
                    <a:pt x="129731" y="11311"/>
                  </a:moveTo>
                  <a:lnTo>
                    <a:pt x="100335" y="11311"/>
                  </a:lnTo>
                  <a:lnTo>
                    <a:pt x="89738" y="21884"/>
                  </a:lnTo>
                  <a:lnTo>
                    <a:pt x="34529" y="21884"/>
                  </a:lnTo>
                  <a:lnTo>
                    <a:pt x="12633" y="0"/>
                  </a:lnTo>
                  <a:lnTo>
                    <a:pt x="1" y="0"/>
                  </a:lnTo>
                </a:path>
              </a:pathLst>
            </a:custGeom>
            <a:noFill/>
            <a:ln w="9525" cap="flat" cmpd="sng">
              <a:solidFill>
                <a:schemeClr val="lt1"/>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 name="Google Shape;1628;p105"/>
            <p:cNvSpPr/>
            <p:nvPr/>
          </p:nvSpPr>
          <p:spPr>
            <a:xfrm>
              <a:off x="1358103" y="3291921"/>
              <a:ext cx="125123" cy="125328"/>
            </a:xfrm>
            <a:custGeom>
              <a:avLst/>
              <a:gdLst/>
              <a:ahLst/>
              <a:cxnLst/>
              <a:rect l="l" t="t" r="r" b="b"/>
              <a:pathLst>
                <a:path w="7383" h="7394" fill="none" extrusionOk="0">
                  <a:moveTo>
                    <a:pt x="1" y="3691"/>
                  </a:moveTo>
                  <a:cubicBezTo>
                    <a:pt x="1" y="1643"/>
                    <a:pt x="1644" y="0"/>
                    <a:pt x="3692" y="0"/>
                  </a:cubicBezTo>
                  <a:cubicBezTo>
                    <a:pt x="5728" y="0"/>
                    <a:pt x="7383" y="1643"/>
                    <a:pt x="7383" y="3691"/>
                  </a:cubicBezTo>
                  <a:cubicBezTo>
                    <a:pt x="7383" y="5727"/>
                    <a:pt x="5728" y="7382"/>
                    <a:pt x="3692" y="7382"/>
                  </a:cubicBezTo>
                  <a:cubicBezTo>
                    <a:pt x="1644" y="7394"/>
                    <a:pt x="1" y="5727"/>
                    <a:pt x="1" y="3691"/>
                  </a:cubicBezTo>
                  <a:close/>
                </a:path>
              </a:pathLst>
            </a:custGeom>
            <a:noFill/>
            <a:ln w="9525" cap="flat" cmpd="sng">
              <a:solidFill>
                <a:schemeClr val="lt1"/>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9" name="Google Shape;1629;p105"/>
          <p:cNvGrpSpPr/>
          <p:nvPr/>
        </p:nvGrpSpPr>
        <p:grpSpPr>
          <a:xfrm rot="-5400000" flipH="1">
            <a:off x="6175770" y="3405811"/>
            <a:ext cx="2947684" cy="527672"/>
            <a:chOff x="1358103" y="3291921"/>
            <a:chExt cx="3368397" cy="603054"/>
          </a:xfrm>
        </p:grpSpPr>
        <p:sp>
          <p:nvSpPr>
            <p:cNvPr id="1630" name="Google Shape;1630;p105"/>
            <p:cNvSpPr/>
            <p:nvPr/>
          </p:nvSpPr>
          <p:spPr>
            <a:xfrm>
              <a:off x="1483200" y="3347875"/>
              <a:ext cx="3243300" cy="547100"/>
            </a:xfrm>
            <a:custGeom>
              <a:avLst/>
              <a:gdLst/>
              <a:ahLst/>
              <a:cxnLst/>
              <a:rect l="l" t="t" r="r" b="b"/>
              <a:pathLst>
                <a:path w="129732" h="21884" fill="none" extrusionOk="0">
                  <a:moveTo>
                    <a:pt x="129731" y="11311"/>
                  </a:moveTo>
                  <a:lnTo>
                    <a:pt x="100335" y="11311"/>
                  </a:lnTo>
                  <a:lnTo>
                    <a:pt x="89738" y="21884"/>
                  </a:lnTo>
                  <a:lnTo>
                    <a:pt x="34529" y="21884"/>
                  </a:lnTo>
                  <a:lnTo>
                    <a:pt x="12633" y="0"/>
                  </a:lnTo>
                  <a:lnTo>
                    <a:pt x="1" y="0"/>
                  </a:lnTo>
                </a:path>
              </a:pathLst>
            </a:custGeom>
            <a:noFill/>
            <a:ln w="9525" cap="flat" cmpd="sng">
              <a:solidFill>
                <a:schemeClr val="lt1"/>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 name="Google Shape;1631;p105"/>
            <p:cNvSpPr/>
            <p:nvPr/>
          </p:nvSpPr>
          <p:spPr>
            <a:xfrm>
              <a:off x="1358103" y="3291921"/>
              <a:ext cx="125123" cy="125328"/>
            </a:xfrm>
            <a:custGeom>
              <a:avLst/>
              <a:gdLst/>
              <a:ahLst/>
              <a:cxnLst/>
              <a:rect l="l" t="t" r="r" b="b"/>
              <a:pathLst>
                <a:path w="7383" h="7394" fill="none" extrusionOk="0">
                  <a:moveTo>
                    <a:pt x="1" y="3691"/>
                  </a:moveTo>
                  <a:cubicBezTo>
                    <a:pt x="1" y="1643"/>
                    <a:pt x="1644" y="0"/>
                    <a:pt x="3692" y="0"/>
                  </a:cubicBezTo>
                  <a:cubicBezTo>
                    <a:pt x="5728" y="0"/>
                    <a:pt x="7383" y="1643"/>
                    <a:pt x="7383" y="3691"/>
                  </a:cubicBezTo>
                  <a:cubicBezTo>
                    <a:pt x="7383" y="5727"/>
                    <a:pt x="5728" y="7382"/>
                    <a:pt x="3692" y="7382"/>
                  </a:cubicBezTo>
                  <a:cubicBezTo>
                    <a:pt x="1644" y="7394"/>
                    <a:pt x="1" y="5727"/>
                    <a:pt x="1" y="3691"/>
                  </a:cubicBezTo>
                  <a:close/>
                </a:path>
              </a:pathLst>
            </a:custGeom>
            <a:noFill/>
            <a:ln w="9525" cap="flat" cmpd="sng">
              <a:solidFill>
                <a:schemeClr val="lt1"/>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2" name="Google Shape;1632;p105"/>
          <p:cNvGrpSpPr/>
          <p:nvPr/>
        </p:nvGrpSpPr>
        <p:grpSpPr>
          <a:xfrm>
            <a:off x="7056150" y="445259"/>
            <a:ext cx="358200" cy="787375"/>
            <a:chOff x="4350000" y="1428034"/>
            <a:chExt cx="358200" cy="787375"/>
          </a:xfrm>
        </p:grpSpPr>
        <p:sp>
          <p:nvSpPr>
            <p:cNvPr id="1633" name="Google Shape;1633;p105"/>
            <p:cNvSpPr/>
            <p:nvPr/>
          </p:nvSpPr>
          <p:spPr>
            <a:xfrm>
              <a:off x="4350000" y="1428034"/>
              <a:ext cx="358200" cy="323700"/>
            </a:xfrm>
            <a:prstGeom prst="snip2DiagRect">
              <a:avLst>
                <a:gd name="adj1" fmla="val 0"/>
                <a:gd name="adj2" fmla="val 32236"/>
              </a:avLst>
            </a:prstGeom>
            <a:noFill/>
            <a:ln w="9525" cap="flat" cmpd="sng">
              <a:solidFill>
                <a:schemeClr val="lt1"/>
              </a:solidFill>
              <a:prstDash val="solid"/>
              <a:round/>
              <a:headEnd type="none" w="sm" len="sm"/>
              <a:tailEnd type="none" w="sm" len="sm"/>
            </a:ln>
            <a:effectLst>
              <a:outerShdw blurRad="100013" algn="bl" rotWithShape="0">
                <a:schemeClr val="l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 name="Google Shape;1634;p105"/>
            <p:cNvSpPr/>
            <p:nvPr/>
          </p:nvSpPr>
          <p:spPr>
            <a:xfrm>
              <a:off x="4350000" y="1891709"/>
              <a:ext cx="358200" cy="323700"/>
            </a:xfrm>
            <a:prstGeom prst="snip2DiagRect">
              <a:avLst>
                <a:gd name="adj1" fmla="val 0"/>
                <a:gd name="adj2" fmla="val 32236"/>
              </a:avLst>
            </a:prstGeom>
            <a:noFill/>
            <a:ln w="9525" cap="flat" cmpd="sng">
              <a:solidFill>
                <a:schemeClr val="lt1"/>
              </a:solidFill>
              <a:prstDash val="solid"/>
              <a:round/>
              <a:headEnd type="none" w="sm" len="sm"/>
              <a:tailEnd type="none" w="sm" len="sm"/>
            </a:ln>
            <a:effectLst>
              <a:outerShdw blurRad="100013" algn="bl" rotWithShape="0">
                <a:schemeClr val="l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5" name="Google Shape;1635;p105"/>
          <p:cNvGrpSpPr/>
          <p:nvPr/>
        </p:nvGrpSpPr>
        <p:grpSpPr>
          <a:xfrm>
            <a:off x="8206975" y="3910884"/>
            <a:ext cx="358200" cy="787375"/>
            <a:chOff x="4350000" y="1428034"/>
            <a:chExt cx="358200" cy="787375"/>
          </a:xfrm>
        </p:grpSpPr>
        <p:sp>
          <p:nvSpPr>
            <p:cNvPr id="1636" name="Google Shape;1636;p105"/>
            <p:cNvSpPr/>
            <p:nvPr/>
          </p:nvSpPr>
          <p:spPr>
            <a:xfrm>
              <a:off x="4350000" y="1428034"/>
              <a:ext cx="358200" cy="323700"/>
            </a:xfrm>
            <a:prstGeom prst="snip2DiagRect">
              <a:avLst>
                <a:gd name="adj1" fmla="val 0"/>
                <a:gd name="adj2" fmla="val 32236"/>
              </a:avLst>
            </a:prstGeom>
            <a:noFill/>
            <a:ln w="9525" cap="flat" cmpd="sng">
              <a:solidFill>
                <a:schemeClr val="lt1"/>
              </a:solidFill>
              <a:prstDash val="solid"/>
              <a:round/>
              <a:headEnd type="none" w="sm" len="sm"/>
              <a:tailEnd type="none" w="sm" len="sm"/>
            </a:ln>
            <a:effectLst>
              <a:outerShdw blurRad="100013" algn="bl" rotWithShape="0">
                <a:schemeClr val="l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 name="Google Shape;1637;p105"/>
            <p:cNvSpPr/>
            <p:nvPr/>
          </p:nvSpPr>
          <p:spPr>
            <a:xfrm>
              <a:off x="4350000" y="1891709"/>
              <a:ext cx="358200" cy="323700"/>
            </a:xfrm>
            <a:prstGeom prst="snip2DiagRect">
              <a:avLst>
                <a:gd name="adj1" fmla="val 0"/>
                <a:gd name="adj2" fmla="val 32236"/>
              </a:avLst>
            </a:prstGeom>
            <a:noFill/>
            <a:ln w="9525" cap="flat" cmpd="sng">
              <a:solidFill>
                <a:schemeClr val="lt1"/>
              </a:solidFill>
              <a:prstDash val="solid"/>
              <a:round/>
              <a:headEnd type="none" w="sm" len="sm"/>
              <a:tailEnd type="none" w="sm" len="sm"/>
            </a:ln>
            <a:effectLst>
              <a:outerShdw blurRad="100013" algn="bl" rotWithShape="0">
                <a:schemeClr val="l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026" name="Picture 2">
            <a:extLst>
              <a:ext uri="{FF2B5EF4-FFF2-40B4-BE49-F238E27FC236}">
                <a16:creationId xmlns:a16="http://schemas.microsoft.com/office/drawing/2014/main" id="{FBE1EEF9-E243-A06C-673A-AC88FE01BB6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11179" y="1311749"/>
            <a:ext cx="6566056" cy="2922817"/>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1629"/>
                                        </p:tgtEl>
                                        <p:attrNameLst>
                                          <p:attrName>style.visibility</p:attrName>
                                        </p:attrNameLst>
                                      </p:cBhvr>
                                      <p:to>
                                        <p:strVal val="visible"/>
                                      </p:to>
                                    </p:set>
                                    <p:anim calcmode="lin" valueType="num">
                                      <p:cBhvr additive="base">
                                        <p:cTn id="7" dur="1000"/>
                                        <p:tgtEl>
                                          <p:spTgt spid="1629"/>
                                        </p:tgtEl>
                                        <p:attrNameLst>
                                          <p:attrName>ppt_y</p:attrName>
                                        </p:attrNameLst>
                                      </p:cBhvr>
                                      <p:tavLst>
                                        <p:tav tm="0">
                                          <p:val>
                                            <p:strVal val="#ppt_y+1"/>
                                          </p:val>
                                        </p:tav>
                                        <p:tav tm="100000">
                                          <p:val>
                                            <p:strVal val="#ppt_y"/>
                                          </p:val>
                                        </p:tav>
                                      </p:tavLst>
                                    </p:anim>
                                  </p:childTnLst>
                                </p:cTn>
                              </p:par>
                              <p:par>
                                <p:cTn id="8" presetID="2" presetClass="entr" presetSubtype="1" fill="hold" nodeType="withEffect">
                                  <p:stCondLst>
                                    <p:cond delay="0"/>
                                  </p:stCondLst>
                                  <p:childTnLst>
                                    <p:set>
                                      <p:cBhvr>
                                        <p:cTn id="9" dur="1" fill="hold">
                                          <p:stCondLst>
                                            <p:cond delay="0"/>
                                          </p:stCondLst>
                                        </p:cTn>
                                        <p:tgtEl>
                                          <p:spTgt spid="1626"/>
                                        </p:tgtEl>
                                        <p:attrNameLst>
                                          <p:attrName>style.visibility</p:attrName>
                                        </p:attrNameLst>
                                      </p:cBhvr>
                                      <p:to>
                                        <p:strVal val="visible"/>
                                      </p:to>
                                    </p:set>
                                    <p:anim calcmode="lin" valueType="num">
                                      <p:cBhvr additive="base">
                                        <p:cTn id="10" dur="1000"/>
                                        <p:tgtEl>
                                          <p:spTgt spid="162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F7565617-BA33-7009-C453-D003442B3C43}"/>
              </a:ext>
            </a:extLst>
          </p:cNvPr>
          <p:cNvSpPr>
            <a:spLocks noGrp="1"/>
          </p:cNvSpPr>
          <p:nvPr>
            <p:ph type="title"/>
          </p:nvPr>
        </p:nvSpPr>
        <p:spPr/>
        <p:txBody>
          <a:bodyPr/>
          <a:lstStyle/>
          <a:p>
            <a:endParaRPr lang="tr-TR"/>
          </a:p>
        </p:txBody>
      </p:sp>
      <p:sp>
        <p:nvSpPr>
          <p:cNvPr id="3" name="Metin Yer Tutucusu 2">
            <a:extLst>
              <a:ext uri="{FF2B5EF4-FFF2-40B4-BE49-F238E27FC236}">
                <a16:creationId xmlns:a16="http://schemas.microsoft.com/office/drawing/2014/main" id="{E4CB8A5B-3333-8DE9-8016-9990C417860F}"/>
              </a:ext>
            </a:extLst>
          </p:cNvPr>
          <p:cNvSpPr>
            <a:spLocks noGrp="1"/>
          </p:cNvSpPr>
          <p:nvPr>
            <p:ph type="body" idx="1"/>
          </p:nvPr>
        </p:nvSpPr>
        <p:spPr/>
        <p:txBody>
          <a:bodyPr/>
          <a:lstStyle/>
          <a:p>
            <a:endParaRPr lang="tr-TR" dirty="0"/>
          </a:p>
        </p:txBody>
      </p:sp>
      <p:pic>
        <p:nvPicPr>
          <p:cNvPr id="4" name="This is not Morgan Freeman - A look behind the Deepfake Singularity">
            <a:hlinkClick r:id="" action="ppaction://media"/>
            <a:extLst>
              <a:ext uri="{FF2B5EF4-FFF2-40B4-BE49-F238E27FC236}">
                <a16:creationId xmlns:a16="http://schemas.microsoft.com/office/drawing/2014/main" id="{7B3615BD-707A-0086-0913-A6B049861E60}"/>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0" y="-3511"/>
            <a:ext cx="9144000" cy="5147011"/>
          </a:xfrm>
          <a:prstGeom prst="rect">
            <a:avLst/>
          </a:prstGeom>
        </p:spPr>
      </p:pic>
    </p:spTree>
    <p:extLst>
      <p:ext uri="{BB962C8B-B14F-4D97-AF65-F5344CB8AC3E}">
        <p14:creationId xmlns:p14="http://schemas.microsoft.com/office/powerpoint/2010/main" val="174126331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63460"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10"/>
        <p:cNvGrpSpPr/>
        <p:nvPr/>
      </p:nvGrpSpPr>
      <p:grpSpPr>
        <a:xfrm>
          <a:off x="0" y="0"/>
          <a:ext cx="0" cy="0"/>
          <a:chOff x="0" y="0"/>
          <a:chExt cx="0" cy="0"/>
        </a:xfrm>
      </p:grpSpPr>
      <p:sp>
        <p:nvSpPr>
          <p:cNvPr id="611" name="Google Shape;611;p62"/>
          <p:cNvSpPr txBox="1">
            <a:spLocks noGrp="1"/>
          </p:cNvSpPr>
          <p:nvPr>
            <p:ph type="title"/>
          </p:nvPr>
        </p:nvSpPr>
        <p:spPr>
          <a:xfrm>
            <a:off x="720000" y="43710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tr-TR" dirty="0"/>
              <a:t>Nedir ? </a:t>
            </a:r>
            <a:endParaRPr dirty="0"/>
          </a:p>
        </p:txBody>
      </p:sp>
      <p:sp>
        <p:nvSpPr>
          <p:cNvPr id="612" name="Google Shape;612;p62"/>
          <p:cNvSpPr txBox="1">
            <a:spLocks noGrp="1"/>
          </p:cNvSpPr>
          <p:nvPr>
            <p:ph type="body" idx="1"/>
          </p:nvPr>
        </p:nvSpPr>
        <p:spPr>
          <a:xfrm>
            <a:off x="720000" y="1215752"/>
            <a:ext cx="7704000" cy="341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lang="tr-TR" sz="1600" dirty="0">
              <a:solidFill>
                <a:srgbClr val="ECECEC"/>
              </a:solidFill>
              <a:latin typeface="Times New Roman" panose="02020603050405020304" pitchFamily="18" charset="0"/>
              <a:cs typeface="Times New Roman" panose="02020603050405020304" pitchFamily="18" charset="0"/>
            </a:endParaRPr>
          </a:p>
          <a:p>
            <a:pPr marL="171450" lvl="0" indent="-171450" algn="l" rtl="0">
              <a:spcBef>
                <a:spcPts val="0"/>
              </a:spcBef>
              <a:spcAft>
                <a:spcPts val="0"/>
              </a:spcAft>
              <a:buFont typeface="Arial" panose="020B0604020202020204" pitchFamily="34" charset="0"/>
              <a:buChar char="•"/>
            </a:pPr>
            <a:r>
              <a:rPr lang="tr-TR" sz="1600" b="0" i="0" dirty="0" err="1">
                <a:solidFill>
                  <a:srgbClr val="ECECEC"/>
                </a:solidFill>
                <a:effectLst/>
                <a:latin typeface="Times New Roman" panose="02020603050405020304" pitchFamily="18" charset="0"/>
                <a:cs typeface="Times New Roman" panose="02020603050405020304" pitchFamily="18" charset="0"/>
              </a:rPr>
              <a:t>Generative</a:t>
            </a:r>
            <a:r>
              <a:rPr lang="tr-TR" sz="1600" b="0" i="0" dirty="0">
                <a:solidFill>
                  <a:srgbClr val="ECECEC"/>
                </a:solidFill>
                <a:effectLst/>
                <a:latin typeface="Times New Roman" panose="02020603050405020304" pitchFamily="18" charset="0"/>
                <a:cs typeface="Times New Roman" panose="02020603050405020304" pitchFamily="18" charset="0"/>
              </a:rPr>
              <a:t> </a:t>
            </a:r>
            <a:r>
              <a:rPr lang="tr-TR" sz="1600" b="0" i="0" dirty="0" err="1">
                <a:solidFill>
                  <a:srgbClr val="ECECEC"/>
                </a:solidFill>
                <a:effectLst/>
                <a:latin typeface="Times New Roman" panose="02020603050405020304" pitchFamily="18" charset="0"/>
                <a:cs typeface="Times New Roman" panose="02020603050405020304" pitchFamily="18" charset="0"/>
              </a:rPr>
              <a:t>Adversarial</a:t>
            </a:r>
            <a:r>
              <a:rPr lang="tr-TR" sz="1600" b="0" i="0" dirty="0">
                <a:solidFill>
                  <a:srgbClr val="ECECEC"/>
                </a:solidFill>
                <a:effectLst/>
                <a:latin typeface="Times New Roman" panose="02020603050405020304" pitchFamily="18" charset="0"/>
                <a:cs typeface="Times New Roman" panose="02020603050405020304" pitchFamily="18" charset="0"/>
              </a:rPr>
              <a:t> Networks (</a:t>
            </a:r>
            <a:r>
              <a:rPr lang="tr-TR" sz="1600" b="0" i="0" dirty="0" err="1">
                <a:solidFill>
                  <a:srgbClr val="ECECEC"/>
                </a:solidFill>
                <a:effectLst/>
                <a:latin typeface="Times New Roman" panose="02020603050405020304" pitchFamily="18" charset="0"/>
                <a:cs typeface="Times New Roman" panose="02020603050405020304" pitchFamily="18" charset="0"/>
              </a:rPr>
              <a:t>GAN'lar</a:t>
            </a:r>
            <a:r>
              <a:rPr lang="tr-TR" sz="1600" b="0" i="0" dirty="0">
                <a:solidFill>
                  <a:srgbClr val="ECECEC"/>
                </a:solidFill>
                <a:effectLst/>
                <a:latin typeface="Times New Roman" panose="02020603050405020304" pitchFamily="18" charset="0"/>
                <a:cs typeface="Times New Roman" panose="02020603050405020304" pitchFamily="18" charset="0"/>
              </a:rPr>
              <a:t>), belirli bir eğitim veri kümesine benzer yeni veriler üretebilen bir derin öğrenme algoritması türüdür.</a:t>
            </a:r>
          </a:p>
          <a:p>
            <a:pPr marL="0" lvl="0" indent="0" algn="l" rtl="0">
              <a:spcBef>
                <a:spcPts val="0"/>
              </a:spcBef>
              <a:spcAft>
                <a:spcPts val="0"/>
              </a:spcAft>
              <a:buNone/>
            </a:pPr>
            <a:endParaRPr lang="tr-TR" sz="1600" dirty="0">
              <a:solidFill>
                <a:srgbClr val="ECECEC"/>
              </a:solidFill>
              <a:latin typeface="Times New Roman" panose="02020603050405020304" pitchFamily="18" charset="0"/>
              <a:cs typeface="Times New Roman" panose="02020603050405020304" pitchFamily="18" charset="0"/>
            </a:endParaRPr>
          </a:p>
          <a:p>
            <a:pPr marL="171450" lvl="0" indent="-171450" algn="l" rtl="0">
              <a:spcBef>
                <a:spcPts val="0"/>
              </a:spcBef>
              <a:spcAft>
                <a:spcPts val="0"/>
              </a:spcAft>
              <a:buFont typeface="Arial" panose="020B0604020202020204" pitchFamily="34" charset="0"/>
              <a:buChar char="•"/>
            </a:pPr>
            <a:r>
              <a:rPr lang="tr-TR" sz="1600" b="0" i="0" dirty="0">
                <a:solidFill>
                  <a:schemeClr val="bg1"/>
                </a:solidFill>
                <a:effectLst/>
                <a:latin typeface="Times New Roman" panose="02020603050405020304" pitchFamily="18" charset="0"/>
                <a:cs typeface="Times New Roman" panose="02020603050405020304" pitchFamily="18" charset="0"/>
              </a:rPr>
              <a:t>GAN modeline üretmek istediğiniz veriden yeterli sayıda örnek verirseniz yine aynı veri tipinde yeni örnekler ürettirebilirsiniz. Sisteme binlerce kuş fotoğrafı verirseniz sistem, bir kuşun nasıl görünmesi gerektiğini öğrenecek ve yeni kuş fotoğrafları üretecektir. </a:t>
            </a:r>
            <a:r>
              <a:rPr lang="tr-TR" sz="1600" b="0" i="0" dirty="0" err="1">
                <a:solidFill>
                  <a:schemeClr val="bg1"/>
                </a:solidFill>
                <a:effectLst/>
                <a:latin typeface="Times New Roman" panose="02020603050405020304" pitchFamily="18" charset="0"/>
                <a:cs typeface="Times New Roman" panose="02020603050405020304" pitchFamily="18" charset="0"/>
              </a:rPr>
              <a:t>GAN’lerde</a:t>
            </a:r>
            <a:r>
              <a:rPr lang="tr-TR" sz="1600" b="0" i="0" dirty="0">
                <a:solidFill>
                  <a:schemeClr val="bg1"/>
                </a:solidFill>
                <a:effectLst/>
                <a:latin typeface="Times New Roman" panose="02020603050405020304" pitchFamily="18" charset="0"/>
                <a:cs typeface="Times New Roman" panose="02020603050405020304" pitchFamily="18" charset="0"/>
              </a:rPr>
              <a:t> birbiriyle çekişme halinde bulunan 2 farklı yapay sinir ağı bulunmaktadır. Bunlar </a:t>
            </a:r>
            <a:r>
              <a:rPr lang="tr-TR" sz="1600" b="1" i="0" dirty="0">
                <a:solidFill>
                  <a:schemeClr val="bg1"/>
                </a:solidFill>
                <a:effectLst/>
                <a:latin typeface="Times New Roman" panose="02020603050405020304" pitchFamily="18" charset="0"/>
                <a:cs typeface="Times New Roman" panose="02020603050405020304" pitchFamily="18" charset="0"/>
              </a:rPr>
              <a:t>Üretici (</a:t>
            </a:r>
            <a:r>
              <a:rPr lang="tr-TR" sz="1600" b="1" i="0" dirty="0" err="1">
                <a:solidFill>
                  <a:schemeClr val="bg1"/>
                </a:solidFill>
                <a:effectLst/>
                <a:latin typeface="Times New Roman" panose="02020603050405020304" pitchFamily="18" charset="0"/>
                <a:cs typeface="Times New Roman" panose="02020603050405020304" pitchFamily="18" charset="0"/>
              </a:rPr>
              <a:t>Generator</a:t>
            </a:r>
            <a:r>
              <a:rPr lang="tr-TR" sz="1600" b="1" i="0" dirty="0">
                <a:solidFill>
                  <a:schemeClr val="bg1"/>
                </a:solidFill>
                <a:effectLst/>
                <a:latin typeface="Times New Roman" panose="02020603050405020304" pitchFamily="18" charset="0"/>
                <a:cs typeface="Times New Roman" panose="02020603050405020304" pitchFamily="18" charset="0"/>
              </a:rPr>
              <a:t>)</a:t>
            </a:r>
            <a:r>
              <a:rPr lang="tr-TR" sz="1600" b="0" i="0" dirty="0">
                <a:solidFill>
                  <a:schemeClr val="bg1"/>
                </a:solidFill>
                <a:effectLst/>
                <a:latin typeface="Times New Roman" panose="02020603050405020304" pitchFamily="18" charset="0"/>
                <a:cs typeface="Times New Roman" panose="02020603050405020304" pitchFamily="18" charset="0"/>
              </a:rPr>
              <a:t> ve </a:t>
            </a:r>
            <a:r>
              <a:rPr lang="tr-TR" sz="1600" b="1" i="0" dirty="0">
                <a:solidFill>
                  <a:schemeClr val="bg1"/>
                </a:solidFill>
                <a:effectLst/>
                <a:latin typeface="Times New Roman" panose="02020603050405020304" pitchFamily="18" charset="0"/>
                <a:cs typeface="Times New Roman" panose="02020603050405020304" pitchFamily="18" charset="0"/>
              </a:rPr>
              <a:t>Ayırt Edici (</a:t>
            </a:r>
            <a:r>
              <a:rPr lang="tr-TR" sz="1600" b="1" i="0" dirty="0" err="1">
                <a:solidFill>
                  <a:schemeClr val="bg1"/>
                </a:solidFill>
                <a:effectLst/>
                <a:latin typeface="Times New Roman" panose="02020603050405020304" pitchFamily="18" charset="0"/>
                <a:cs typeface="Times New Roman" panose="02020603050405020304" pitchFamily="18" charset="0"/>
              </a:rPr>
              <a:t>Discriminator</a:t>
            </a:r>
            <a:r>
              <a:rPr lang="tr-TR" sz="1600" b="1" i="0" dirty="0">
                <a:solidFill>
                  <a:schemeClr val="bg1"/>
                </a:solidFill>
                <a:effectLst/>
                <a:latin typeface="Times New Roman" panose="02020603050405020304" pitchFamily="18" charset="0"/>
                <a:cs typeface="Times New Roman" panose="02020603050405020304" pitchFamily="18" charset="0"/>
              </a:rPr>
              <a:t>)</a:t>
            </a:r>
            <a:r>
              <a:rPr lang="tr-TR" sz="1600" b="0" i="0" dirty="0">
                <a:solidFill>
                  <a:schemeClr val="bg1"/>
                </a:solidFill>
                <a:effectLst/>
                <a:latin typeface="Times New Roman" panose="02020603050405020304" pitchFamily="18" charset="0"/>
                <a:cs typeface="Times New Roman" panose="02020603050405020304" pitchFamily="18" charset="0"/>
              </a:rPr>
              <a:t> ağ olarak adlandırılır. Üretici ağ, gerçeğe benzeyen yeni veriler (resimler, sesler, modeller vb.) üretirken Ayırt Edici ağ da sahte ve gerçek verileri birbirinden ayırt etmeye çalışır. Bu iki sinir ağı birbiriyle çekişirken Ayırt Edici ağ giderek gerçek ve sahte resimleri daha iyi ayırt etmeye başlar. Üretici ağ ise daha gerçekçi sahte resimler üretir.</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10"/>
        <p:cNvGrpSpPr/>
        <p:nvPr/>
      </p:nvGrpSpPr>
      <p:grpSpPr>
        <a:xfrm>
          <a:off x="0" y="0"/>
          <a:ext cx="0" cy="0"/>
          <a:chOff x="0" y="0"/>
          <a:chExt cx="0" cy="0"/>
        </a:xfrm>
      </p:grpSpPr>
      <p:sp>
        <p:nvSpPr>
          <p:cNvPr id="611" name="Google Shape;611;p62"/>
          <p:cNvSpPr txBox="1">
            <a:spLocks noGrp="1"/>
          </p:cNvSpPr>
          <p:nvPr>
            <p:ph type="title"/>
          </p:nvPr>
        </p:nvSpPr>
        <p:spPr>
          <a:xfrm>
            <a:off x="720000" y="437099"/>
            <a:ext cx="7704000" cy="637487"/>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tr-TR" sz="1800" dirty="0"/>
              <a:t>Peki bu çekişme esnasında sistemin daha iyi sonuçlar üretmesi nasıl sağlanır? </a:t>
            </a:r>
          </a:p>
        </p:txBody>
      </p:sp>
      <p:sp>
        <p:nvSpPr>
          <p:cNvPr id="612" name="Google Shape;612;p62"/>
          <p:cNvSpPr txBox="1">
            <a:spLocks noGrp="1"/>
          </p:cNvSpPr>
          <p:nvPr>
            <p:ph type="body" idx="1"/>
          </p:nvPr>
        </p:nvSpPr>
        <p:spPr>
          <a:xfrm>
            <a:off x="720000" y="1215752"/>
            <a:ext cx="7704000" cy="341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tr-TR" sz="1400" b="0" i="0" dirty="0">
                <a:solidFill>
                  <a:schemeClr val="bg1"/>
                </a:solidFill>
                <a:effectLst/>
                <a:latin typeface="Times New Roman" panose="02020603050405020304" pitchFamily="18" charset="0"/>
                <a:cs typeface="Times New Roman" panose="02020603050405020304" pitchFamily="18" charset="0"/>
              </a:rPr>
              <a:t>Ayırt edici ağ, kendisine gelen resimlerin gerçek olma olasılıklarını hesaplar ve bunlara 0 ve 1 arasında bir değer verir. Gerçek bir resmin gerçek olma olasılığı 1, sahte bir resminki ise 0 olmalıdır. Ayırt Edici ağ, verdiği olasılık değerleri ile olması gereken değerler arasındaki fark olan kayıp (</a:t>
            </a:r>
            <a:r>
              <a:rPr lang="tr-TR" sz="1400" b="0" i="0" dirty="0" err="1">
                <a:solidFill>
                  <a:schemeClr val="bg1"/>
                </a:solidFill>
                <a:effectLst/>
                <a:latin typeface="Times New Roman" panose="02020603050405020304" pitchFamily="18" charset="0"/>
                <a:cs typeface="Times New Roman" panose="02020603050405020304" pitchFamily="18" charset="0"/>
              </a:rPr>
              <a:t>loss</a:t>
            </a:r>
            <a:r>
              <a:rPr lang="tr-TR" sz="1400" b="0" i="0" dirty="0">
                <a:solidFill>
                  <a:schemeClr val="bg1"/>
                </a:solidFill>
                <a:effectLst/>
                <a:latin typeface="Times New Roman" panose="02020603050405020304" pitchFamily="18" charset="0"/>
                <a:cs typeface="Times New Roman" panose="02020603050405020304" pitchFamily="18" charset="0"/>
              </a:rPr>
              <a:t>) değeri kullanılarak eğitilir. Örneğin Ayırt Edici ağ gerçek bir resme 0.7 değerini vermişse 1–0.7 = 0.3 hata yapmıştır. Tam tersi olarak sahte bir resme 0.7 değeri vermişse de 0.7–0 = 0.7 hata yapmıştır. Ayırt edici ağın değerleri eğitim sırasında her iterasyonda bu hata değerlerini 0’a indirecek şekilde güncellenir.</a:t>
            </a:r>
          </a:p>
          <a:p>
            <a:pPr marL="0" lvl="0" indent="0" algn="l" rtl="0">
              <a:spcBef>
                <a:spcPts val="0"/>
              </a:spcBef>
              <a:spcAft>
                <a:spcPts val="0"/>
              </a:spcAft>
              <a:buNone/>
            </a:pPr>
            <a:endParaRPr lang="tr-TR" sz="1400" dirty="0">
              <a:solidFill>
                <a:schemeClr val="bg1"/>
              </a:solidFill>
              <a:latin typeface="Times New Roman" panose="02020603050405020304" pitchFamily="18" charset="0"/>
              <a:cs typeface="Times New Roman" panose="02020603050405020304" pitchFamily="18" charset="0"/>
            </a:endParaRPr>
          </a:p>
          <a:p>
            <a:pPr marL="0" lvl="0" indent="0" algn="l" rtl="0">
              <a:spcBef>
                <a:spcPts val="0"/>
              </a:spcBef>
              <a:spcAft>
                <a:spcPts val="0"/>
              </a:spcAft>
              <a:buNone/>
            </a:pPr>
            <a:endParaRPr lang="tr-TR" sz="1400" dirty="0">
              <a:solidFill>
                <a:schemeClr val="bg1"/>
              </a:solidFill>
              <a:latin typeface="Times New Roman" panose="02020603050405020304" pitchFamily="18" charset="0"/>
              <a:cs typeface="Times New Roman" panose="02020603050405020304" pitchFamily="18" charset="0"/>
            </a:endParaRPr>
          </a:p>
          <a:p>
            <a:pPr marL="0" lvl="0" indent="0" algn="l" rtl="0">
              <a:spcBef>
                <a:spcPts val="0"/>
              </a:spcBef>
              <a:spcAft>
                <a:spcPts val="0"/>
              </a:spcAft>
              <a:buNone/>
            </a:pPr>
            <a:r>
              <a:rPr lang="tr-TR" sz="1400" dirty="0">
                <a:solidFill>
                  <a:schemeClr val="bg1"/>
                </a:solidFill>
                <a:latin typeface="Times New Roman" panose="02020603050405020304" pitchFamily="18" charset="0"/>
                <a:cs typeface="Times New Roman" panose="02020603050405020304" pitchFamily="18" charset="0"/>
              </a:rPr>
              <a:t>Üretici ağ ise tam tersi olarak kendi ürettiği sahte resimlerin gerçeğe yakın olmasını yani 1 olarak değerlendirilmesini ister. Eğer kendi ürettiği resmi Ayırt Edici ağ 0.6 olarak değerlendirmişse, Üretici ağ 1–0.6=0.4 hata yapmıştır. Üretici Ağ da her iterasyonda bu hatayı 0’a indirmeyi ister. Bu şekilde eğitim süreci ilerledikçe ayırt edici ağ, gerçek ve sahte resimleri ayırt etme işinde daha başarılı olur. Üretici ağ ise daha gerçekçi sahte resimler üretir. Eğitim süreci bittiğinde elimizde gerçeğinden ayırt edilemeyecek kalitede resimler üreten bir üretici sistem kalır.</a:t>
            </a:r>
          </a:p>
        </p:txBody>
      </p:sp>
    </p:spTree>
    <p:extLst>
      <p:ext uri="{BB962C8B-B14F-4D97-AF65-F5344CB8AC3E}">
        <p14:creationId xmlns:p14="http://schemas.microsoft.com/office/powerpoint/2010/main" val="49090545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687"/>
        <p:cNvGrpSpPr/>
        <p:nvPr/>
      </p:nvGrpSpPr>
      <p:grpSpPr>
        <a:xfrm>
          <a:off x="0" y="0"/>
          <a:ext cx="0" cy="0"/>
          <a:chOff x="0" y="0"/>
          <a:chExt cx="0" cy="0"/>
        </a:xfrm>
      </p:grpSpPr>
      <p:sp>
        <p:nvSpPr>
          <p:cNvPr id="688" name="Google Shape;688;p65"/>
          <p:cNvSpPr/>
          <p:nvPr/>
        </p:nvSpPr>
        <p:spPr>
          <a:xfrm>
            <a:off x="0" y="1250424"/>
            <a:ext cx="2588944" cy="1430050"/>
          </a:xfrm>
          <a:prstGeom prst="snip2DiagRect">
            <a:avLst>
              <a:gd name="adj1" fmla="val 0"/>
              <a:gd name="adj2" fmla="val 16667"/>
            </a:avLst>
          </a:prstGeom>
          <a:solidFill>
            <a:schemeClr val="dk1">
              <a:alpha val="379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 name="Google Shape;689;p65"/>
          <p:cNvSpPr/>
          <p:nvPr/>
        </p:nvSpPr>
        <p:spPr>
          <a:xfrm>
            <a:off x="138625" y="1389024"/>
            <a:ext cx="2588944" cy="1430050"/>
          </a:xfrm>
          <a:prstGeom prst="snip2DiagRect">
            <a:avLst>
              <a:gd name="adj1" fmla="val 0"/>
              <a:gd name="adj2" fmla="val 16667"/>
            </a:avLst>
          </a:prstGeom>
          <a:noFill/>
          <a:ln w="9525" cap="flat" cmpd="sng">
            <a:solidFill>
              <a:schemeClr val="lt1"/>
            </a:solidFill>
            <a:prstDash val="solid"/>
            <a:round/>
            <a:headEnd type="none" w="sm" len="sm"/>
            <a:tailEnd type="none" w="sm" len="sm"/>
          </a:ln>
          <a:effectLst>
            <a:outerShdw blurRad="100013" algn="bl" rotWithShape="0">
              <a:schemeClr val="l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 name="Google Shape;691;p65"/>
          <p:cNvSpPr txBox="1">
            <a:spLocks noGrp="1"/>
          </p:cNvSpPr>
          <p:nvPr>
            <p:ph type="subTitle" idx="1"/>
          </p:nvPr>
        </p:nvSpPr>
        <p:spPr>
          <a:xfrm>
            <a:off x="366864" y="1600865"/>
            <a:ext cx="2132465" cy="729168"/>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tr-TR" sz="1000" dirty="0">
                <a:latin typeface="Times New Roman" panose="02020603050405020304" pitchFamily="18" charset="0"/>
                <a:cs typeface="Times New Roman" panose="02020603050405020304" pitchFamily="18" charset="0"/>
              </a:rPr>
              <a:t>Yanda</a:t>
            </a:r>
            <a:r>
              <a:rPr lang="en-US" sz="1000" dirty="0">
                <a:latin typeface="Times New Roman" panose="02020603050405020304" pitchFamily="18" charset="0"/>
                <a:cs typeface="Times New Roman" panose="02020603050405020304" pitchFamily="18" charset="0"/>
              </a:rPr>
              <a:t> </a:t>
            </a:r>
            <a:r>
              <a:rPr lang="en-US" sz="1000" dirty="0" err="1">
                <a:latin typeface="Times New Roman" panose="02020603050405020304" pitchFamily="18" charset="0"/>
                <a:cs typeface="Times New Roman" panose="02020603050405020304" pitchFamily="18" charset="0"/>
              </a:rPr>
              <a:t>gördüğünüz</a:t>
            </a:r>
            <a:r>
              <a:rPr lang="en-US" sz="1000" dirty="0">
                <a:latin typeface="Times New Roman" panose="02020603050405020304" pitchFamily="18" charset="0"/>
                <a:cs typeface="Times New Roman" panose="02020603050405020304" pitchFamily="18" charset="0"/>
              </a:rPr>
              <a:t> </a:t>
            </a:r>
            <a:r>
              <a:rPr lang="en-US" sz="1000" dirty="0" err="1">
                <a:latin typeface="Times New Roman" panose="02020603050405020304" pitchFamily="18" charset="0"/>
                <a:cs typeface="Times New Roman" panose="02020603050405020304" pitchFamily="18" charset="0"/>
              </a:rPr>
              <a:t>resimlerin</a:t>
            </a:r>
            <a:r>
              <a:rPr lang="en-US" sz="1000" dirty="0">
                <a:latin typeface="Times New Roman" panose="02020603050405020304" pitchFamily="18" charset="0"/>
                <a:cs typeface="Times New Roman" panose="02020603050405020304" pitchFamily="18" charset="0"/>
              </a:rPr>
              <a:t> </a:t>
            </a:r>
            <a:r>
              <a:rPr lang="en-US" sz="1000" dirty="0" err="1">
                <a:latin typeface="Times New Roman" panose="02020603050405020304" pitchFamily="18" charset="0"/>
                <a:cs typeface="Times New Roman" panose="02020603050405020304" pitchFamily="18" charset="0"/>
              </a:rPr>
              <a:t>hepsi</a:t>
            </a:r>
            <a:r>
              <a:rPr lang="en-US" sz="1000" dirty="0">
                <a:latin typeface="Times New Roman" panose="02020603050405020304" pitchFamily="18" charset="0"/>
                <a:cs typeface="Times New Roman" panose="02020603050405020304" pitchFamily="18" charset="0"/>
              </a:rPr>
              <a:t> </a:t>
            </a:r>
            <a:r>
              <a:rPr lang="en-US" sz="1000" dirty="0" err="1">
                <a:latin typeface="Times New Roman" panose="02020603050405020304" pitchFamily="18" charset="0"/>
                <a:cs typeface="Times New Roman" panose="02020603050405020304" pitchFamily="18" charset="0"/>
              </a:rPr>
              <a:t>bilgisayar</a:t>
            </a:r>
            <a:r>
              <a:rPr lang="en-US" sz="1000" dirty="0">
                <a:latin typeface="Times New Roman" panose="02020603050405020304" pitchFamily="18" charset="0"/>
                <a:cs typeface="Times New Roman" panose="02020603050405020304" pitchFamily="18" charset="0"/>
              </a:rPr>
              <a:t> </a:t>
            </a:r>
            <a:r>
              <a:rPr lang="en-US" sz="1000" dirty="0" err="1">
                <a:latin typeface="Times New Roman" panose="02020603050405020304" pitchFamily="18" charset="0"/>
                <a:cs typeface="Times New Roman" panose="02020603050405020304" pitchFamily="18" charset="0"/>
              </a:rPr>
              <a:t>tarafından</a:t>
            </a:r>
            <a:r>
              <a:rPr lang="en-US" sz="1000" dirty="0">
                <a:latin typeface="Times New Roman" panose="02020603050405020304" pitchFamily="18" charset="0"/>
                <a:cs typeface="Times New Roman" panose="02020603050405020304" pitchFamily="18" charset="0"/>
              </a:rPr>
              <a:t> </a:t>
            </a:r>
            <a:r>
              <a:rPr lang="en-US" sz="1000" dirty="0" err="1">
                <a:latin typeface="Times New Roman" panose="02020603050405020304" pitchFamily="18" charset="0"/>
                <a:cs typeface="Times New Roman" panose="02020603050405020304" pitchFamily="18" charset="0"/>
              </a:rPr>
              <a:t>üretilmiş</a:t>
            </a:r>
            <a:r>
              <a:rPr lang="en-US" sz="1000" dirty="0">
                <a:latin typeface="Times New Roman" panose="02020603050405020304" pitchFamily="18" charset="0"/>
                <a:cs typeface="Times New Roman" panose="02020603050405020304" pitchFamily="18" charset="0"/>
              </a:rPr>
              <a:t> </a:t>
            </a:r>
            <a:r>
              <a:rPr lang="en-US" sz="1000" dirty="0" err="1">
                <a:latin typeface="Times New Roman" panose="02020603050405020304" pitchFamily="18" charset="0"/>
                <a:cs typeface="Times New Roman" panose="02020603050405020304" pitchFamily="18" charset="0"/>
              </a:rPr>
              <a:t>sahte</a:t>
            </a:r>
            <a:r>
              <a:rPr lang="en-US" sz="1000" dirty="0">
                <a:latin typeface="Times New Roman" panose="02020603050405020304" pitchFamily="18" charset="0"/>
                <a:cs typeface="Times New Roman" panose="02020603050405020304" pitchFamily="18" charset="0"/>
              </a:rPr>
              <a:t> </a:t>
            </a:r>
            <a:r>
              <a:rPr lang="en-US" sz="1000" dirty="0" err="1">
                <a:latin typeface="Times New Roman" panose="02020603050405020304" pitchFamily="18" charset="0"/>
                <a:cs typeface="Times New Roman" panose="02020603050405020304" pitchFamily="18" charset="0"/>
              </a:rPr>
              <a:t>resimler</a:t>
            </a:r>
            <a:r>
              <a:rPr lang="en-US" sz="1000" dirty="0">
                <a:latin typeface="Times New Roman" panose="02020603050405020304" pitchFamily="18" charset="0"/>
                <a:cs typeface="Times New Roman" panose="02020603050405020304" pitchFamily="18" charset="0"/>
              </a:rPr>
              <a:t>. </a:t>
            </a:r>
            <a:r>
              <a:rPr lang="en-US" sz="1000" dirty="0" err="1">
                <a:latin typeface="Times New Roman" panose="02020603050405020304" pitchFamily="18" charset="0"/>
                <a:cs typeface="Times New Roman" panose="02020603050405020304" pitchFamily="18" charset="0"/>
              </a:rPr>
              <a:t>Gerçek</a:t>
            </a:r>
            <a:r>
              <a:rPr lang="en-US" sz="1000" dirty="0">
                <a:latin typeface="Times New Roman" panose="02020603050405020304" pitchFamily="18" charset="0"/>
                <a:cs typeface="Times New Roman" panose="02020603050405020304" pitchFamily="18" charset="0"/>
              </a:rPr>
              <a:t> </a:t>
            </a:r>
            <a:r>
              <a:rPr lang="en-US" sz="1000" dirty="0" err="1">
                <a:latin typeface="Times New Roman" panose="02020603050405020304" pitchFamily="18" charset="0"/>
                <a:cs typeface="Times New Roman" panose="02020603050405020304" pitchFamily="18" charset="0"/>
              </a:rPr>
              <a:t>hayatta</a:t>
            </a:r>
            <a:r>
              <a:rPr lang="en-US" sz="1000" dirty="0">
                <a:latin typeface="Times New Roman" panose="02020603050405020304" pitchFamily="18" charset="0"/>
                <a:cs typeface="Times New Roman" panose="02020603050405020304" pitchFamily="18" charset="0"/>
              </a:rPr>
              <a:t> </a:t>
            </a:r>
            <a:r>
              <a:rPr lang="en-US" sz="1000" dirty="0" err="1">
                <a:latin typeface="Times New Roman" panose="02020603050405020304" pitchFamily="18" charset="0"/>
                <a:cs typeface="Times New Roman" panose="02020603050405020304" pitchFamily="18" charset="0"/>
              </a:rPr>
              <a:t>böyle</a:t>
            </a:r>
            <a:r>
              <a:rPr lang="en-US" sz="1000" dirty="0">
                <a:latin typeface="Times New Roman" panose="02020603050405020304" pitchFamily="18" charset="0"/>
                <a:cs typeface="Times New Roman" panose="02020603050405020304" pitchFamily="18" charset="0"/>
              </a:rPr>
              <a:t> </a:t>
            </a:r>
            <a:r>
              <a:rPr lang="en-US" sz="1000" dirty="0" err="1">
                <a:latin typeface="Times New Roman" panose="02020603050405020304" pitchFamily="18" charset="0"/>
                <a:cs typeface="Times New Roman" panose="02020603050405020304" pitchFamily="18" charset="0"/>
              </a:rPr>
              <a:t>bir</a:t>
            </a:r>
            <a:r>
              <a:rPr lang="en-US" sz="1000" dirty="0">
                <a:latin typeface="Times New Roman" panose="02020603050405020304" pitchFamily="18" charset="0"/>
                <a:cs typeface="Times New Roman" panose="02020603050405020304" pitchFamily="18" charset="0"/>
              </a:rPr>
              <a:t> </a:t>
            </a:r>
            <a:r>
              <a:rPr lang="en-US" sz="1000" dirty="0" err="1">
                <a:latin typeface="Times New Roman" panose="02020603050405020304" pitchFamily="18" charset="0"/>
                <a:cs typeface="Times New Roman" panose="02020603050405020304" pitchFamily="18" charset="0"/>
              </a:rPr>
              <a:t>köpek</a:t>
            </a:r>
            <a:r>
              <a:rPr lang="en-US" sz="1000" dirty="0">
                <a:latin typeface="Times New Roman" panose="02020603050405020304" pitchFamily="18" charset="0"/>
                <a:cs typeface="Times New Roman" panose="02020603050405020304" pitchFamily="18" charset="0"/>
              </a:rPr>
              <a:t>, </a:t>
            </a:r>
            <a:r>
              <a:rPr lang="en-US" sz="1000" dirty="0" err="1">
                <a:latin typeface="Times New Roman" panose="02020603050405020304" pitchFamily="18" charset="0"/>
                <a:cs typeface="Times New Roman" panose="02020603050405020304" pitchFamily="18" charset="0"/>
              </a:rPr>
              <a:t>kelebek</a:t>
            </a:r>
            <a:r>
              <a:rPr lang="en-US" sz="1000" dirty="0">
                <a:latin typeface="Times New Roman" panose="02020603050405020304" pitchFamily="18" charset="0"/>
                <a:cs typeface="Times New Roman" panose="02020603050405020304" pitchFamily="18" charset="0"/>
              </a:rPr>
              <a:t> </a:t>
            </a:r>
            <a:r>
              <a:rPr lang="en-US" sz="1000" dirty="0" err="1">
                <a:latin typeface="Times New Roman" panose="02020603050405020304" pitchFamily="18" charset="0"/>
                <a:cs typeface="Times New Roman" panose="02020603050405020304" pitchFamily="18" charset="0"/>
              </a:rPr>
              <a:t>veya</a:t>
            </a:r>
            <a:r>
              <a:rPr lang="en-US" sz="1000" dirty="0">
                <a:latin typeface="Times New Roman" panose="02020603050405020304" pitchFamily="18" charset="0"/>
                <a:cs typeface="Times New Roman" panose="02020603050405020304" pitchFamily="18" charset="0"/>
              </a:rPr>
              <a:t> </a:t>
            </a:r>
            <a:r>
              <a:rPr lang="en-US" sz="1000" dirty="0" err="1">
                <a:latin typeface="Times New Roman" panose="02020603050405020304" pitchFamily="18" charset="0"/>
                <a:cs typeface="Times New Roman" panose="02020603050405020304" pitchFamily="18" charset="0"/>
              </a:rPr>
              <a:t>mantar</a:t>
            </a:r>
            <a:r>
              <a:rPr lang="en-US" sz="1000" dirty="0">
                <a:latin typeface="Times New Roman" panose="02020603050405020304" pitchFamily="18" charset="0"/>
                <a:cs typeface="Times New Roman" panose="02020603050405020304" pitchFamily="18" charset="0"/>
              </a:rPr>
              <a:t> </a:t>
            </a:r>
            <a:r>
              <a:rPr lang="en-US" sz="1000" dirty="0" err="1">
                <a:latin typeface="Times New Roman" panose="02020603050405020304" pitchFamily="18" charset="0"/>
                <a:cs typeface="Times New Roman" panose="02020603050405020304" pitchFamily="18" charset="0"/>
              </a:rPr>
              <a:t>resmi</a:t>
            </a:r>
            <a:r>
              <a:rPr lang="en-US" sz="1000" dirty="0">
                <a:latin typeface="Times New Roman" panose="02020603050405020304" pitchFamily="18" charset="0"/>
                <a:cs typeface="Times New Roman" panose="02020603050405020304" pitchFamily="18" charset="0"/>
              </a:rPr>
              <a:t> yok.</a:t>
            </a:r>
          </a:p>
        </p:txBody>
      </p:sp>
      <p:grpSp>
        <p:nvGrpSpPr>
          <p:cNvPr id="692" name="Google Shape;692;p65"/>
          <p:cNvGrpSpPr/>
          <p:nvPr/>
        </p:nvGrpSpPr>
        <p:grpSpPr>
          <a:xfrm rot="5400000">
            <a:off x="416740" y="982095"/>
            <a:ext cx="871512" cy="467554"/>
            <a:chOff x="773350" y="518000"/>
            <a:chExt cx="2757950" cy="1479600"/>
          </a:xfrm>
        </p:grpSpPr>
        <p:sp>
          <p:nvSpPr>
            <p:cNvPr id="693" name="Google Shape;693;p65"/>
            <p:cNvSpPr/>
            <p:nvPr/>
          </p:nvSpPr>
          <p:spPr>
            <a:xfrm>
              <a:off x="2582700" y="518000"/>
              <a:ext cx="948600" cy="1479600"/>
            </a:xfrm>
            <a:prstGeom prst="chevron">
              <a:avLst>
                <a:gd name="adj" fmla="val 50000"/>
              </a:avLst>
            </a:prstGeom>
            <a:gradFill>
              <a:gsLst>
                <a:gs pos="0">
                  <a:srgbClr val="FFFFFF">
                    <a:alpha val="29803"/>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 name="Google Shape;694;p65"/>
            <p:cNvSpPr/>
            <p:nvPr/>
          </p:nvSpPr>
          <p:spPr>
            <a:xfrm>
              <a:off x="1678025" y="518000"/>
              <a:ext cx="948600" cy="1479600"/>
            </a:xfrm>
            <a:prstGeom prst="chevron">
              <a:avLst>
                <a:gd name="adj" fmla="val 50000"/>
              </a:avLst>
            </a:prstGeom>
            <a:gradFill>
              <a:gsLst>
                <a:gs pos="0">
                  <a:srgbClr val="FFFFFF">
                    <a:alpha val="29803"/>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 name="Google Shape;695;p65"/>
            <p:cNvSpPr/>
            <p:nvPr/>
          </p:nvSpPr>
          <p:spPr>
            <a:xfrm>
              <a:off x="773350" y="518000"/>
              <a:ext cx="948600" cy="1479600"/>
            </a:xfrm>
            <a:prstGeom prst="chevron">
              <a:avLst>
                <a:gd name="adj" fmla="val 50000"/>
              </a:avLst>
            </a:prstGeom>
            <a:gradFill>
              <a:gsLst>
                <a:gs pos="0">
                  <a:srgbClr val="FFFFFF">
                    <a:alpha val="29803"/>
                  </a:srgbClr>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4" name="Picture 2">
            <a:extLst>
              <a:ext uri="{FF2B5EF4-FFF2-40B4-BE49-F238E27FC236}">
                <a16:creationId xmlns:a16="http://schemas.microsoft.com/office/drawing/2014/main" id="{1378F8E6-B414-A483-1CB3-65B6D823400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796039" y="1250424"/>
            <a:ext cx="6023518" cy="3212250"/>
          </a:xfrm>
          <a:prstGeom prst="rect">
            <a:avLst/>
          </a:prstGeom>
          <a:noFill/>
          <a:extLst>
            <a:ext uri="{909E8E84-426E-40DD-AFC4-6F175D3DCCD1}">
              <a14:hiddenFill xmlns:a14="http://schemas.microsoft.com/office/drawing/2010/main">
                <a:solidFill>
                  <a:srgbClr val="FFFFFF"/>
                </a:solidFill>
              </a14:hiddenFill>
            </a:ext>
          </a:extLst>
        </p:spPr>
      </p:pic>
      <p:sp>
        <p:nvSpPr>
          <p:cNvPr id="5" name="Google Shape;688;p65">
            <a:extLst>
              <a:ext uri="{FF2B5EF4-FFF2-40B4-BE49-F238E27FC236}">
                <a16:creationId xmlns:a16="http://schemas.microsoft.com/office/drawing/2014/main" id="{3CBB69FA-B182-FDF8-E552-415AD92724B8}"/>
              </a:ext>
            </a:extLst>
          </p:cNvPr>
          <p:cNvSpPr/>
          <p:nvPr/>
        </p:nvSpPr>
        <p:spPr>
          <a:xfrm>
            <a:off x="0" y="2894024"/>
            <a:ext cx="2588944" cy="1430050"/>
          </a:xfrm>
          <a:prstGeom prst="snip2DiagRect">
            <a:avLst>
              <a:gd name="adj1" fmla="val 0"/>
              <a:gd name="adj2" fmla="val 16667"/>
            </a:avLst>
          </a:prstGeom>
          <a:solidFill>
            <a:schemeClr val="dk1">
              <a:alpha val="3799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Google Shape;689;p65">
            <a:extLst>
              <a:ext uri="{FF2B5EF4-FFF2-40B4-BE49-F238E27FC236}">
                <a16:creationId xmlns:a16="http://schemas.microsoft.com/office/drawing/2014/main" id="{66DFEC6F-994C-B679-6F9D-2C530655ADE2}"/>
              </a:ext>
            </a:extLst>
          </p:cNvPr>
          <p:cNvSpPr/>
          <p:nvPr/>
        </p:nvSpPr>
        <p:spPr>
          <a:xfrm>
            <a:off x="138625" y="3032624"/>
            <a:ext cx="2588944" cy="1430050"/>
          </a:xfrm>
          <a:prstGeom prst="snip2DiagRect">
            <a:avLst>
              <a:gd name="adj1" fmla="val 0"/>
              <a:gd name="adj2" fmla="val 16667"/>
            </a:avLst>
          </a:prstGeom>
          <a:noFill/>
          <a:ln w="9525" cap="flat" cmpd="sng">
            <a:solidFill>
              <a:schemeClr val="lt1"/>
            </a:solidFill>
            <a:prstDash val="solid"/>
            <a:round/>
            <a:headEnd type="none" w="sm" len="sm"/>
            <a:tailEnd type="none" w="sm" len="sm"/>
          </a:ln>
          <a:effectLst>
            <a:outerShdw blurRad="100013" algn="bl" rotWithShape="0">
              <a:schemeClr val="l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691;p65">
            <a:extLst>
              <a:ext uri="{FF2B5EF4-FFF2-40B4-BE49-F238E27FC236}">
                <a16:creationId xmlns:a16="http://schemas.microsoft.com/office/drawing/2014/main" id="{F510A6A9-6285-B2AC-A8B1-233677B79E0B}"/>
              </a:ext>
            </a:extLst>
          </p:cNvPr>
          <p:cNvSpPr txBox="1">
            <a:spLocks/>
          </p:cNvSpPr>
          <p:nvPr/>
        </p:nvSpPr>
        <p:spPr>
          <a:xfrm>
            <a:off x="366864" y="3244465"/>
            <a:ext cx="2132465" cy="729168"/>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lt1"/>
              </a:buClr>
              <a:buSzPts val="1400"/>
              <a:buFont typeface="IBM Plex Sans Medium"/>
              <a:buNone/>
              <a:defRPr sz="1800" b="0" i="0" u="none" strike="noStrike" cap="none">
                <a:solidFill>
                  <a:schemeClr val="lt1"/>
                </a:solidFill>
                <a:latin typeface="IBM Plex Sans Medium"/>
                <a:ea typeface="IBM Plex Sans Medium"/>
                <a:cs typeface="IBM Plex Sans Medium"/>
                <a:sym typeface="IBM Plex Sans Medium"/>
              </a:defRPr>
            </a:lvl1pPr>
            <a:lvl2pPr marL="914400" marR="0" lvl="1" indent="-317500" algn="ctr" rtl="0">
              <a:lnSpc>
                <a:spcPct val="100000"/>
              </a:lnSpc>
              <a:spcBef>
                <a:spcPts val="0"/>
              </a:spcBef>
              <a:spcAft>
                <a:spcPts val="0"/>
              </a:spcAft>
              <a:buClr>
                <a:schemeClr val="lt1"/>
              </a:buClr>
              <a:buSzPts val="1400"/>
              <a:buFont typeface="IBM Plex Sans Medium"/>
              <a:buNone/>
              <a:defRPr sz="1400" b="0" i="0" u="none" strike="noStrike" cap="none">
                <a:solidFill>
                  <a:schemeClr val="lt1"/>
                </a:solidFill>
                <a:latin typeface="IBM Plex Sans Medium"/>
                <a:ea typeface="IBM Plex Sans Medium"/>
                <a:cs typeface="IBM Plex Sans Medium"/>
                <a:sym typeface="IBM Plex Sans Medium"/>
              </a:defRPr>
            </a:lvl2pPr>
            <a:lvl3pPr marL="1371600" marR="0" lvl="2" indent="-317500" algn="ctr" rtl="0">
              <a:lnSpc>
                <a:spcPct val="100000"/>
              </a:lnSpc>
              <a:spcBef>
                <a:spcPts val="0"/>
              </a:spcBef>
              <a:spcAft>
                <a:spcPts val="0"/>
              </a:spcAft>
              <a:buClr>
                <a:schemeClr val="lt1"/>
              </a:buClr>
              <a:buSzPts val="1400"/>
              <a:buFont typeface="IBM Plex Sans Medium"/>
              <a:buNone/>
              <a:defRPr sz="1400" b="0" i="0" u="none" strike="noStrike" cap="none">
                <a:solidFill>
                  <a:schemeClr val="lt1"/>
                </a:solidFill>
                <a:latin typeface="IBM Plex Sans Medium"/>
                <a:ea typeface="IBM Plex Sans Medium"/>
                <a:cs typeface="IBM Plex Sans Medium"/>
                <a:sym typeface="IBM Plex Sans Medium"/>
              </a:defRPr>
            </a:lvl3pPr>
            <a:lvl4pPr marL="1828800" marR="0" lvl="3" indent="-317500" algn="ctr" rtl="0">
              <a:lnSpc>
                <a:spcPct val="100000"/>
              </a:lnSpc>
              <a:spcBef>
                <a:spcPts val="0"/>
              </a:spcBef>
              <a:spcAft>
                <a:spcPts val="0"/>
              </a:spcAft>
              <a:buClr>
                <a:schemeClr val="lt1"/>
              </a:buClr>
              <a:buSzPts val="1400"/>
              <a:buFont typeface="IBM Plex Sans Medium"/>
              <a:buNone/>
              <a:defRPr sz="1400" b="0" i="0" u="none" strike="noStrike" cap="none">
                <a:solidFill>
                  <a:schemeClr val="lt1"/>
                </a:solidFill>
                <a:latin typeface="IBM Plex Sans Medium"/>
                <a:ea typeface="IBM Plex Sans Medium"/>
                <a:cs typeface="IBM Plex Sans Medium"/>
                <a:sym typeface="IBM Plex Sans Medium"/>
              </a:defRPr>
            </a:lvl4pPr>
            <a:lvl5pPr marL="2286000" marR="0" lvl="4" indent="-317500" algn="ctr" rtl="0">
              <a:lnSpc>
                <a:spcPct val="100000"/>
              </a:lnSpc>
              <a:spcBef>
                <a:spcPts val="0"/>
              </a:spcBef>
              <a:spcAft>
                <a:spcPts val="0"/>
              </a:spcAft>
              <a:buClr>
                <a:schemeClr val="lt1"/>
              </a:buClr>
              <a:buSzPts val="1400"/>
              <a:buFont typeface="IBM Plex Sans Medium"/>
              <a:buNone/>
              <a:defRPr sz="1400" b="0" i="0" u="none" strike="noStrike" cap="none">
                <a:solidFill>
                  <a:schemeClr val="lt1"/>
                </a:solidFill>
                <a:latin typeface="IBM Plex Sans Medium"/>
                <a:ea typeface="IBM Plex Sans Medium"/>
                <a:cs typeface="IBM Plex Sans Medium"/>
                <a:sym typeface="IBM Plex Sans Medium"/>
              </a:defRPr>
            </a:lvl5pPr>
            <a:lvl6pPr marL="2743200" marR="0" lvl="5" indent="-317500" algn="ctr" rtl="0">
              <a:lnSpc>
                <a:spcPct val="100000"/>
              </a:lnSpc>
              <a:spcBef>
                <a:spcPts val="0"/>
              </a:spcBef>
              <a:spcAft>
                <a:spcPts val="0"/>
              </a:spcAft>
              <a:buClr>
                <a:schemeClr val="lt1"/>
              </a:buClr>
              <a:buSzPts val="1400"/>
              <a:buFont typeface="IBM Plex Sans Medium"/>
              <a:buNone/>
              <a:defRPr sz="1400" b="0" i="0" u="none" strike="noStrike" cap="none">
                <a:solidFill>
                  <a:schemeClr val="lt1"/>
                </a:solidFill>
                <a:latin typeface="IBM Plex Sans Medium"/>
                <a:ea typeface="IBM Plex Sans Medium"/>
                <a:cs typeface="IBM Plex Sans Medium"/>
                <a:sym typeface="IBM Plex Sans Medium"/>
              </a:defRPr>
            </a:lvl6pPr>
            <a:lvl7pPr marL="3200400" marR="0" lvl="6" indent="-317500" algn="ctr" rtl="0">
              <a:lnSpc>
                <a:spcPct val="100000"/>
              </a:lnSpc>
              <a:spcBef>
                <a:spcPts val="0"/>
              </a:spcBef>
              <a:spcAft>
                <a:spcPts val="0"/>
              </a:spcAft>
              <a:buClr>
                <a:schemeClr val="lt1"/>
              </a:buClr>
              <a:buSzPts val="1400"/>
              <a:buFont typeface="IBM Plex Sans Medium"/>
              <a:buNone/>
              <a:defRPr sz="1400" b="0" i="0" u="none" strike="noStrike" cap="none">
                <a:solidFill>
                  <a:schemeClr val="lt1"/>
                </a:solidFill>
                <a:latin typeface="IBM Plex Sans Medium"/>
                <a:ea typeface="IBM Plex Sans Medium"/>
                <a:cs typeface="IBM Plex Sans Medium"/>
                <a:sym typeface="IBM Plex Sans Medium"/>
              </a:defRPr>
            </a:lvl7pPr>
            <a:lvl8pPr marL="3657600" marR="0" lvl="7" indent="-317500" algn="ctr" rtl="0">
              <a:lnSpc>
                <a:spcPct val="100000"/>
              </a:lnSpc>
              <a:spcBef>
                <a:spcPts val="0"/>
              </a:spcBef>
              <a:spcAft>
                <a:spcPts val="0"/>
              </a:spcAft>
              <a:buClr>
                <a:schemeClr val="lt1"/>
              </a:buClr>
              <a:buSzPts val="1400"/>
              <a:buFont typeface="IBM Plex Sans Medium"/>
              <a:buNone/>
              <a:defRPr sz="1400" b="0" i="0" u="none" strike="noStrike" cap="none">
                <a:solidFill>
                  <a:schemeClr val="lt1"/>
                </a:solidFill>
                <a:latin typeface="IBM Plex Sans Medium"/>
                <a:ea typeface="IBM Plex Sans Medium"/>
                <a:cs typeface="IBM Plex Sans Medium"/>
                <a:sym typeface="IBM Plex Sans Medium"/>
              </a:defRPr>
            </a:lvl8pPr>
            <a:lvl9pPr marL="4114800" marR="0" lvl="8" indent="-317500" algn="ctr" rtl="0">
              <a:lnSpc>
                <a:spcPct val="100000"/>
              </a:lnSpc>
              <a:spcBef>
                <a:spcPts val="0"/>
              </a:spcBef>
              <a:spcAft>
                <a:spcPts val="0"/>
              </a:spcAft>
              <a:buClr>
                <a:schemeClr val="lt1"/>
              </a:buClr>
              <a:buSzPts val="1400"/>
              <a:buFont typeface="IBM Plex Sans Medium"/>
              <a:buNone/>
              <a:defRPr sz="1400" b="0" i="0" u="none" strike="noStrike" cap="none">
                <a:solidFill>
                  <a:schemeClr val="lt1"/>
                </a:solidFill>
                <a:latin typeface="IBM Plex Sans Medium"/>
                <a:ea typeface="IBM Plex Sans Medium"/>
                <a:cs typeface="IBM Plex Sans Medium"/>
                <a:sym typeface="IBM Plex Sans Medium"/>
              </a:defRPr>
            </a:lvl9pPr>
          </a:lstStyle>
          <a:p>
            <a:pPr marL="0" indent="0"/>
            <a:r>
              <a:rPr lang="tr-TR" sz="1000" dirty="0" err="1">
                <a:latin typeface="Times New Roman" panose="02020603050405020304" pitchFamily="18" charset="0"/>
                <a:cs typeface="Times New Roman" panose="02020603050405020304" pitchFamily="18" charset="0"/>
              </a:rPr>
              <a:t>GAN'ların</a:t>
            </a:r>
            <a:r>
              <a:rPr lang="tr-TR" sz="1000" dirty="0">
                <a:latin typeface="Times New Roman" panose="02020603050405020304" pitchFamily="18" charset="0"/>
                <a:cs typeface="Times New Roman" panose="02020603050405020304" pitchFamily="18" charset="0"/>
              </a:rPr>
              <a:t> geniş bir uygulama yelpazesi vardır, bu uygulamalar arasında gerçekçi görüntüler, videolar ve müzikler üretme yanı sıra, metin oluşturma ve makine çevirisi gibi doğal dil işleme görevleri de bulunmaktadır.</a:t>
            </a:r>
            <a:endParaRPr lang="en-US" sz="1000"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730"/>
        <p:cNvGrpSpPr/>
        <p:nvPr/>
      </p:nvGrpSpPr>
      <p:grpSpPr>
        <a:xfrm>
          <a:off x="0" y="0"/>
          <a:ext cx="0" cy="0"/>
          <a:chOff x="0" y="0"/>
          <a:chExt cx="0" cy="0"/>
        </a:xfrm>
      </p:grpSpPr>
      <p:sp>
        <p:nvSpPr>
          <p:cNvPr id="731" name="Google Shape;731;p68"/>
          <p:cNvSpPr/>
          <p:nvPr/>
        </p:nvSpPr>
        <p:spPr>
          <a:xfrm>
            <a:off x="-809975" y="-503500"/>
            <a:ext cx="4596300" cy="4596300"/>
          </a:xfrm>
          <a:prstGeom prst="ellipse">
            <a:avLst/>
          </a:prstGeom>
          <a:gradFill>
            <a:gsLst>
              <a:gs pos="0">
                <a:srgbClr val="FFFFFF">
                  <a:alpha val="29803"/>
                </a:srgbClr>
              </a:gs>
              <a:gs pos="71000">
                <a:srgbClr val="FFFFFF">
                  <a:alpha val="0"/>
                </a:srgbClr>
              </a:gs>
              <a:gs pos="100000">
                <a:srgbClr val="FFFFFF">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 name="Google Shape;733;p68"/>
          <p:cNvSpPr txBox="1">
            <a:spLocks noGrp="1"/>
          </p:cNvSpPr>
          <p:nvPr>
            <p:ph type="subTitle" idx="1"/>
          </p:nvPr>
        </p:nvSpPr>
        <p:spPr>
          <a:xfrm>
            <a:off x="4483544" y="1795448"/>
            <a:ext cx="4070100" cy="1847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tr-TR" dirty="0">
                <a:latin typeface="Times New Roman" panose="02020603050405020304" pitchFamily="18" charset="0"/>
                <a:cs typeface="Times New Roman" panose="02020603050405020304" pitchFamily="18" charset="0"/>
              </a:rPr>
              <a:t>E</a:t>
            </a:r>
            <a:r>
              <a:rPr lang="en-US" dirty="0">
                <a:latin typeface="Times New Roman" panose="02020603050405020304" pitchFamily="18" charset="0"/>
                <a:cs typeface="Times New Roman" panose="02020603050405020304" pitchFamily="18" charset="0"/>
              </a:rPr>
              <a:t>l </a:t>
            </a:r>
            <a:r>
              <a:rPr lang="en-US" dirty="0" err="1">
                <a:latin typeface="Times New Roman" panose="02020603050405020304" pitchFamily="18" charset="0"/>
                <a:cs typeface="Times New Roman" panose="02020603050405020304" pitchFamily="18" charset="0"/>
              </a:rPr>
              <a:t>yazısı</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rakamlardan</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oluşan</a:t>
            </a:r>
            <a:r>
              <a:rPr lang="en-US" dirty="0">
                <a:latin typeface="Times New Roman" panose="02020603050405020304" pitchFamily="18" charset="0"/>
                <a:cs typeface="Times New Roman" panose="02020603050405020304" pitchFamily="18" charset="0"/>
              </a:rPr>
              <a:t> MNIST </a:t>
            </a:r>
            <a:r>
              <a:rPr lang="en-US" dirty="0" err="1">
                <a:latin typeface="Times New Roman" panose="02020603050405020304" pitchFamily="18" charset="0"/>
                <a:cs typeface="Times New Roman" panose="02020603050405020304" pitchFamily="18" charset="0"/>
              </a:rPr>
              <a:t>veri</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seti</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ile</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eğitilmiş</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bir</a:t>
            </a:r>
            <a:r>
              <a:rPr lang="en-US" dirty="0">
                <a:latin typeface="Times New Roman" panose="02020603050405020304" pitchFamily="18" charset="0"/>
                <a:cs typeface="Times New Roman" panose="02020603050405020304" pitchFamily="18" charset="0"/>
              </a:rPr>
              <a:t> GAN </a:t>
            </a:r>
            <a:r>
              <a:rPr lang="en-US" dirty="0" err="1">
                <a:latin typeface="Times New Roman" panose="02020603050405020304" pitchFamily="18" charset="0"/>
                <a:cs typeface="Times New Roman" panose="02020603050405020304" pitchFamily="18" charset="0"/>
              </a:rPr>
              <a:t>modelinin</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zamanla</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gelişimini</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görebilirsiniz</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Sonuç</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gerçeğinden</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ayırt</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edilemeyecek</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kalitede</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el</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yazısı</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rakamlar</a:t>
            </a:r>
            <a:r>
              <a:rPr lang="en-US" dirty="0">
                <a:latin typeface="Times New Roman" panose="02020603050405020304" pitchFamily="18" charset="0"/>
                <a:cs typeface="Times New Roman" panose="02020603050405020304" pitchFamily="18" charset="0"/>
              </a:rPr>
              <a:t>!</a:t>
            </a:r>
          </a:p>
        </p:txBody>
      </p:sp>
      <p:grpSp>
        <p:nvGrpSpPr>
          <p:cNvPr id="735" name="Google Shape;735;p68"/>
          <p:cNvGrpSpPr/>
          <p:nvPr/>
        </p:nvGrpSpPr>
        <p:grpSpPr>
          <a:xfrm>
            <a:off x="4117431" y="1031227"/>
            <a:ext cx="1154625" cy="430500"/>
            <a:chOff x="4042650" y="642025"/>
            <a:chExt cx="1154625" cy="430500"/>
          </a:xfrm>
        </p:grpSpPr>
        <p:sp>
          <p:nvSpPr>
            <p:cNvPr id="736" name="Google Shape;736;p68"/>
            <p:cNvSpPr/>
            <p:nvPr/>
          </p:nvSpPr>
          <p:spPr>
            <a:xfrm>
              <a:off x="4042650" y="642025"/>
              <a:ext cx="498000" cy="430500"/>
            </a:xfrm>
            <a:prstGeom prst="snip2DiagRect">
              <a:avLst>
                <a:gd name="adj1" fmla="val 0"/>
                <a:gd name="adj2" fmla="val 32236"/>
              </a:avLst>
            </a:prstGeom>
            <a:noFill/>
            <a:ln w="9525" cap="flat" cmpd="sng">
              <a:solidFill>
                <a:schemeClr val="lt1"/>
              </a:solidFill>
              <a:prstDash val="solid"/>
              <a:round/>
              <a:headEnd type="none" w="sm" len="sm"/>
              <a:tailEnd type="none" w="sm" len="sm"/>
            </a:ln>
            <a:effectLst>
              <a:outerShdw blurRad="100013" algn="bl" rotWithShape="0">
                <a:schemeClr val="l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 name="Google Shape;737;p68"/>
            <p:cNvSpPr/>
            <p:nvPr/>
          </p:nvSpPr>
          <p:spPr>
            <a:xfrm>
              <a:off x="4699275" y="642025"/>
              <a:ext cx="498000" cy="430500"/>
            </a:xfrm>
            <a:prstGeom prst="snip2DiagRect">
              <a:avLst>
                <a:gd name="adj1" fmla="val 0"/>
                <a:gd name="adj2" fmla="val 32236"/>
              </a:avLst>
            </a:prstGeom>
            <a:noFill/>
            <a:ln w="9525" cap="flat" cmpd="sng">
              <a:solidFill>
                <a:schemeClr val="lt1"/>
              </a:solidFill>
              <a:prstDash val="solid"/>
              <a:round/>
              <a:headEnd type="none" w="sm" len="sm"/>
              <a:tailEnd type="none" w="sm" len="sm"/>
            </a:ln>
            <a:effectLst>
              <a:outerShdw blurRad="100013" algn="bl" rotWithShape="0">
                <a:schemeClr val="l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8" name="Google Shape;738;p68"/>
          <p:cNvGrpSpPr/>
          <p:nvPr/>
        </p:nvGrpSpPr>
        <p:grpSpPr>
          <a:xfrm>
            <a:off x="7595645" y="3545769"/>
            <a:ext cx="1154625" cy="430500"/>
            <a:chOff x="4042650" y="642025"/>
            <a:chExt cx="1154625" cy="430500"/>
          </a:xfrm>
        </p:grpSpPr>
        <p:sp>
          <p:nvSpPr>
            <p:cNvPr id="739" name="Google Shape;739;p68"/>
            <p:cNvSpPr/>
            <p:nvPr/>
          </p:nvSpPr>
          <p:spPr>
            <a:xfrm>
              <a:off x="4042650" y="642025"/>
              <a:ext cx="498000" cy="430500"/>
            </a:xfrm>
            <a:prstGeom prst="snip2DiagRect">
              <a:avLst>
                <a:gd name="adj1" fmla="val 0"/>
                <a:gd name="adj2" fmla="val 32236"/>
              </a:avLst>
            </a:prstGeom>
            <a:noFill/>
            <a:ln w="9525" cap="flat" cmpd="sng">
              <a:solidFill>
                <a:schemeClr val="lt1"/>
              </a:solidFill>
              <a:prstDash val="solid"/>
              <a:round/>
              <a:headEnd type="none" w="sm" len="sm"/>
              <a:tailEnd type="none" w="sm" len="sm"/>
            </a:ln>
            <a:effectLst>
              <a:outerShdw blurRad="100013" algn="bl" rotWithShape="0">
                <a:schemeClr val="l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 name="Google Shape;740;p68"/>
            <p:cNvSpPr/>
            <p:nvPr/>
          </p:nvSpPr>
          <p:spPr>
            <a:xfrm>
              <a:off x="4699275" y="642025"/>
              <a:ext cx="498000" cy="430500"/>
            </a:xfrm>
            <a:prstGeom prst="snip2DiagRect">
              <a:avLst>
                <a:gd name="adj1" fmla="val 0"/>
                <a:gd name="adj2" fmla="val 32236"/>
              </a:avLst>
            </a:prstGeom>
            <a:noFill/>
            <a:ln w="9525" cap="flat" cmpd="sng">
              <a:solidFill>
                <a:schemeClr val="lt1"/>
              </a:solidFill>
              <a:prstDash val="solid"/>
              <a:round/>
              <a:headEnd type="none" w="sm" len="sm"/>
              <a:tailEnd type="none" w="sm" len="sm"/>
            </a:ln>
            <a:effectLst>
              <a:outerShdw blurRad="100013" algn="bl" rotWithShape="0">
                <a:schemeClr val="l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4098" name="Picture 2">
            <a:extLst>
              <a:ext uri="{FF2B5EF4-FFF2-40B4-BE49-F238E27FC236}">
                <a16:creationId xmlns:a16="http://schemas.microsoft.com/office/drawing/2014/main" id="{E953095E-C2E7-C385-DB4A-7E8484FF17A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87803" y="590713"/>
            <a:ext cx="3367610" cy="417153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73336553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610"/>
        <p:cNvGrpSpPr/>
        <p:nvPr/>
      </p:nvGrpSpPr>
      <p:grpSpPr>
        <a:xfrm>
          <a:off x="0" y="0"/>
          <a:ext cx="0" cy="0"/>
          <a:chOff x="0" y="0"/>
          <a:chExt cx="0" cy="0"/>
        </a:xfrm>
      </p:grpSpPr>
      <p:sp>
        <p:nvSpPr>
          <p:cNvPr id="611" name="Google Shape;611;p62"/>
          <p:cNvSpPr txBox="1">
            <a:spLocks noGrp="1"/>
          </p:cNvSpPr>
          <p:nvPr>
            <p:ph type="title"/>
          </p:nvPr>
        </p:nvSpPr>
        <p:spPr>
          <a:xfrm>
            <a:off x="720000" y="437099"/>
            <a:ext cx="7704000" cy="637487"/>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tr-TR" sz="1800" dirty="0"/>
              <a:t>Avantajlar</a:t>
            </a:r>
          </a:p>
        </p:txBody>
      </p:sp>
      <p:sp>
        <p:nvSpPr>
          <p:cNvPr id="612" name="Google Shape;612;p62"/>
          <p:cNvSpPr txBox="1">
            <a:spLocks noGrp="1"/>
          </p:cNvSpPr>
          <p:nvPr>
            <p:ph type="body" idx="1"/>
          </p:nvPr>
        </p:nvSpPr>
        <p:spPr>
          <a:xfrm>
            <a:off x="720000" y="1215752"/>
            <a:ext cx="7704000" cy="3416400"/>
          </a:xfrm>
          <a:prstGeom prst="rect">
            <a:avLst/>
          </a:prstGeom>
        </p:spPr>
        <p:txBody>
          <a:bodyPr spcFirstLastPara="1" wrap="square" lIns="91425" tIns="91425" rIns="91425" bIns="91425" anchor="t" anchorCtr="0">
            <a:noAutofit/>
          </a:bodyPr>
          <a:lstStyle/>
          <a:p>
            <a:pPr marL="285750" lvl="0" indent="-285750" algn="l" rtl="0">
              <a:spcBef>
                <a:spcPts val="0"/>
              </a:spcBef>
              <a:spcAft>
                <a:spcPts val="0"/>
              </a:spcAft>
              <a:buFont typeface="Arial" panose="020B0604020202020204" pitchFamily="34" charset="0"/>
              <a:buChar char="•"/>
            </a:pPr>
            <a:r>
              <a:rPr lang="tr-TR" sz="1400" b="0" i="0" dirty="0" err="1">
                <a:solidFill>
                  <a:schemeClr val="bg1"/>
                </a:solidFill>
                <a:effectLst/>
                <a:latin typeface="Times New Roman" panose="02020603050405020304" pitchFamily="18" charset="0"/>
                <a:cs typeface="Times New Roman" panose="02020603050405020304" pitchFamily="18" charset="0"/>
              </a:rPr>
              <a:t>GAN'lar</a:t>
            </a:r>
            <a:r>
              <a:rPr lang="tr-TR" sz="1400" b="0" i="0" dirty="0">
                <a:solidFill>
                  <a:schemeClr val="bg1"/>
                </a:solidFill>
                <a:effectLst/>
                <a:latin typeface="Times New Roman" panose="02020603050405020304" pitchFamily="18" charset="0"/>
                <a:cs typeface="Times New Roman" panose="02020603050405020304" pitchFamily="18" charset="0"/>
              </a:rPr>
              <a:t> yüksek kaliteli, gerçek dünya verilerine yakın gerçekçi sentetik veri üretebilir.</a:t>
            </a:r>
          </a:p>
          <a:p>
            <a:pPr marL="0" lvl="0" indent="0" algn="l" rtl="0">
              <a:spcBef>
                <a:spcPts val="0"/>
              </a:spcBef>
              <a:spcAft>
                <a:spcPts val="0"/>
              </a:spcAft>
              <a:buNone/>
            </a:pPr>
            <a:endParaRPr lang="tr-TR" sz="1400" b="0" i="0" dirty="0">
              <a:solidFill>
                <a:schemeClr val="bg1"/>
              </a:solidFill>
              <a:effectLst/>
              <a:latin typeface="Times New Roman" panose="02020603050405020304" pitchFamily="18" charset="0"/>
              <a:cs typeface="Times New Roman" panose="02020603050405020304" pitchFamily="18" charset="0"/>
            </a:endParaRPr>
          </a:p>
          <a:p>
            <a:pPr marL="285750" lvl="0" indent="-285750" algn="l" rtl="0">
              <a:spcBef>
                <a:spcPts val="0"/>
              </a:spcBef>
              <a:spcAft>
                <a:spcPts val="0"/>
              </a:spcAft>
              <a:buFont typeface="Arial" panose="020B0604020202020204" pitchFamily="34" charset="0"/>
              <a:buChar char="•"/>
            </a:pPr>
            <a:r>
              <a:rPr lang="tr-TR" sz="1400" b="0" i="0" dirty="0" err="1">
                <a:solidFill>
                  <a:schemeClr val="bg1"/>
                </a:solidFill>
                <a:effectLst/>
                <a:latin typeface="Times New Roman" panose="02020603050405020304" pitchFamily="18" charset="0"/>
                <a:cs typeface="Times New Roman" panose="02020603050405020304" pitchFamily="18" charset="0"/>
              </a:rPr>
              <a:t>GAN'ların</a:t>
            </a:r>
            <a:r>
              <a:rPr lang="tr-TR" sz="1400" b="0" i="0" dirty="0">
                <a:solidFill>
                  <a:schemeClr val="bg1"/>
                </a:solidFill>
                <a:effectLst/>
                <a:latin typeface="Times New Roman" panose="02020603050405020304" pitchFamily="18" charset="0"/>
                <a:cs typeface="Times New Roman" panose="02020603050405020304" pitchFamily="18" charset="0"/>
              </a:rPr>
              <a:t> görüntü ve video sentezi, metinden görüntü oluşturma ve müzik sentezi gibi çeşitli uygulama alanları vardır.</a:t>
            </a:r>
          </a:p>
          <a:p>
            <a:pPr marL="0" lvl="0" indent="0" algn="l" rtl="0">
              <a:spcBef>
                <a:spcPts val="0"/>
              </a:spcBef>
              <a:spcAft>
                <a:spcPts val="0"/>
              </a:spcAft>
              <a:buNone/>
            </a:pPr>
            <a:endParaRPr lang="tr-TR" sz="1400" b="0" i="0" dirty="0">
              <a:solidFill>
                <a:schemeClr val="bg1"/>
              </a:solidFill>
              <a:effectLst/>
              <a:latin typeface="Times New Roman" panose="02020603050405020304" pitchFamily="18" charset="0"/>
              <a:cs typeface="Times New Roman" panose="02020603050405020304" pitchFamily="18" charset="0"/>
            </a:endParaRPr>
          </a:p>
          <a:p>
            <a:pPr marL="285750" lvl="0" indent="-285750" algn="l" rtl="0">
              <a:spcBef>
                <a:spcPts val="0"/>
              </a:spcBef>
              <a:spcAft>
                <a:spcPts val="0"/>
              </a:spcAft>
              <a:buFont typeface="Arial" panose="020B0604020202020204" pitchFamily="34" charset="0"/>
              <a:buChar char="•"/>
            </a:pPr>
            <a:r>
              <a:rPr lang="tr-TR" sz="1400" b="0" i="0" dirty="0" err="1">
                <a:solidFill>
                  <a:schemeClr val="bg1"/>
                </a:solidFill>
                <a:effectLst/>
                <a:latin typeface="Times New Roman" panose="02020603050405020304" pitchFamily="18" charset="0"/>
                <a:cs typeface="Times New Roman" panose="02020603050405020304" pitchFamily="18" charset="0"/>
              </a:rPr>
              <a:t>GAN'lar</a:t>
            </a:r>
            <a:r>
              <a:rPr lang="tr-TR" sz="1400" b="0" i="0" dirty="0">
                <a:solidFill>
                  <a:schemeClr val="bg1"/>
                </a:solidFill>
                <a:effectLst/>
                <a:latin typeface="Times New Roman" panose="02020603050405020304" pitchFamily="18" charset="0"/>
                <a:cs typeface="Times New Roman" panose="02020603050405020304" pitchFamily="18" charset="0"/>
              </a:rPr>
              <a:t> belirli özelliklere sahip veri üretmek için kullanılabilir, örneğin belirli bir tarz veya türde görüntüler oluşturmak.</a:t>
            </a:r>
          </a:p>
          <a:p>
            <a:pPr marL="0" lvl="0" indent="0" algn="l" rtl="0">
              <a:spcBef>
                <a:spcPts val="0"/>
              </a:spcBef>
              <a:spcAft>
                <a:spcPts val="0"/>
              </a:spcAft>
              <a:buNone/>
            </a:pPr>
            <a:endParaRPr lang="tr-TR" sz="1400" b="0" i="0" dirty="0">
              <a:solidFill>
                <a:schemeClr val="bg1"/>
              </a:solidFill>
              <a:effectLst/>
              <a:latin typeface="Times New Roman" panose="02020603050405020304" pitchFamily="18" charset="0"/>
              <a:cs typeface="Times New Roman" panose="02020603050405020304" pitchFamily="18" charset="0"/>
            </a:endParaRPr>
          </a:p>
          <a:p>
            <a:pPr marL="285750" lvl="0" indent="-285750" algn="l" rtl="0">
              <a:spcBef>
                <a:spcPts val="0"/>
              </a:spcBef>
              <a:spcAft>
                <a:spcPts val="0"/>
              </a:spcAft>
              <a:buFont typeface="Arial" panose="020B0604020202020204" pitchFamily="34" charset="0"/>
              <a:buChar char="•"/>
            </a:pPr>
            <a:r>
              <a:rPr lang="tr-TR" sz="1400" b="0" i="0" dirty="0" err="1">
                <a:solidFill>
                  <a:schemeClr val="bg1"/>
                </a:solidFill>
                <a:effectLst/>
                <a:latin typeface="Times New Roman" panose="02020603050405020304" pitchFamily="18" charset="0"/>
                <a:cs typeface="Times New Roman" panose="02020603050405020304" pitchFamily="18" charset="0"/>
              </a:rPr>
              <a:t>GAN'lar</a:t>
            </a:r>
            <a:r>
              <a:rPr lang="tr-TR" sz="1400" b="0" i="0" dirty="0">
                <a:solidFill>
                  <a:schemeClr val="bg1"/>
                </a:solidFill>
                <a:effectLst/>
                <a:latin typeface="Times New Roman" panose="02020603050405020304" pitchFamily="18" charset="0"/>
                <a:cs typeface="Times New Roman" panose="02020603050405020304" pitchFamily="18" charset="0"/>
              </a:rPr>
              <a:t> veri artırımı için kullanılabilir, bu da makine öğrenme modellerinin performansını artırmaya yardımcı olabilir.</a:t>
            </a:r>
            <a:endParaRPr lang="tr-TR" sz="1400" dirty="0">
              <a:solidFill>
                <a:schemeClr val="bg1"/>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14564094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610"/>
        <p:cNvGrpSpPr/>
        <p:nvPr/>
      </p:nvGrpSpPr>
      <p:grpSpPr>
        <a:xfrm>
          <a:off x="0" y="0"/>
          <a:ext cx="0" cy="0"/>
          <a:chOff x="0" y="0"/>
          <a:chExt cx="0" cy="0"/>
        </a:xfrm>
      </p:grpSpPr>
      <p:sp>
        <p:nvSpPr>
          <p:cNvPr id="611" name="Google Shape;611;p62"/>
          <p:cNvSpPr txBox="1">
            <a:spLocks noGrp="1"/>
          </p:cNvSpPr>
          <p:nvPr>
            <p:ph type="title"/>
          </p:nvPr>
        </p:nvSpPr>
        <p:spPr>
          <a:xfrm>
            <a:off x="720000" y="437099"/>
            <a:ext cx="7704000" cy="637487"/>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tr-TR" sz="1800" dirty="0"/>
              <a:t>Dezavantajlar</a:t>
            </a:r>
          </a:p>
        </p:txBody>
      </p:sp>
      <p:sp>
        <p:nvSpPr>
          <p:cNvPr id="612" name="Google Shape;612;p62"/>
          <p:cNvSpPr txBox="1">
            <a:spLocks noGrp="1"/>
          </p:cNvSpPr>
          <p:nvPr>
            <p:ph type="body" idx="1"/>
          </p:nvPr>
        </p:nvSpPr>
        <p:spPr>
          <a:xfrm>
            <a:off x="720000" y="1215752"/>
            <a:ext cx="7704000" cy="3416400"/>
          </a:xfrm>
          <a:prstGeom prst="rect">
            <a:avLst/>
          </a:prstGeom>
        </p:spPr>
        <p:txBody>
          <a:bodyPr spcFirstLastPara="1" wrap="square" lIns="91425" tIns="91425" rIns="91425" bIns="91425" anchor="t" anchorCtr="0">
            <a:noAutofit/>
          </a:bodyPr>
          <a:lstStyle/>
          <a:p>
            <a:pPr marL="285750" lvl="0" indent="-285750" algn="l" rtl="0">
              <a:spcBef>
                <a:spcPts val="0"/>
              </a:spcBef>
              <a:spcAft>
                <a:spcPts val="0"/>
              </a:spcAft>
              <a:buFont typeface="Arial" panose="020B0604020202020204" pitchFamily="34" charset="0"/>
              <a:buChar char="•"/>
            </a:pPr>
            <a:r>
              <a:rPr lang="tr-TR" sz="1400" b="0" i="0" dirty="0" err="1">
                <a:solidFill>
                  <a:schemeClr val="bg1"/>
                </a:solidFill>
                <a:effectLst/>
                <a:latin typeface="Times New Roman" panose="02020603050405020304" pitchFamily="18" charset="0"/>
                <a:cs typeface="Times New Roman" panose="02020603050405020304" pitchFamily="18" charset="0"/>
              </a:rPr>
              <a:t>GAN'ların</a:t>
            </a:r>
            <a:r>
              <a:rPr lang="tr-TR" sz="1400" b="0" i="0" dirty="0">
                <a:solidFill>
                  <a:schemeClr val="bg1"/>
                </a:solidFill>
                <a:effectLst/>
                <a:latin typeface="Times New Roman" panose="02020603050405020304" pitchFamily="18" charset="0"/>
                <a:cs typeface="Times New Roman" panose="02020603050405020304" pitchFamily="18" charset="0"/>
              </a:rPr>
              <a:t> eğitimi zor olabilir ve eğitim süreci kararsız ve zaman alıcı olabilir.</a:t>
            </a:r>
          </a:p>
          <a:p>
            <a:pPr marL="0" lvl="0" indent="0" algn="l" rtl="0">
              <a:spcBef>
                <a:spcPts val="0"/>
              </a:spcBef>
              <a:spcAft>
                <a:spcPts val="0"/>
              </a:spcAft>
              <a:buNone/>
            </a:pPr>
            <a:endParaRPr lang="tr-TR" sz="1400" b="0" i="0" dirty="0">
              <a:solidFill>
                <a:schemeClr val="bg1"/>
              </a:solidFill>
              <a:effectLst/>
              <a:latin typeface="Times New Roman" panose="02020603050405020304" pitchFamily="18" charset="0"/>
              <a:cs typeface="Times New Roman" panose="02020603050405020304" pitchFamily="18" charset="0"/>
            </a:endParaRPr>
          </a:p>
          <a:p>
            <a:pPr marL="285750" lvl="0" indent="-285750" algn="l" rtl="0">
              <a:spcBef>
                <a:spcPts val="0"/>
              </a:spcBef>
              <a:spcAft>
                <a:spcPts val="0"/>
              </a:spcAft>
              <a:buFont typeface="Arial" panose="020B0604020202020204" pitchFamily="34" charset="0"/>
              <a:buChar char="•"/>
            </a:pPr>
            <a:r>
              <a:rPr lang="tr-TR" sz="1400" b="0" i="0" dirty="0" err="1">
                <a:solidFill>
                  <a:schemeClr val="bg1"/>
                </a:solidFill>
                <a:effectLst/>
                <a:latin typeface="Times New Roman" panose="02020603050405020304" pitchFamily="18" charset="0"/>
                <a:cs typeface="Times New Roman" panose="02020603050405020304" pitchFamily="18" charset="0"/>
              </a:rPr>
              <a:t>GAN'lar</a:t>
            </a:r>
            <a:r>
              <a:rPr lang="tr-TR" sz="1400" b="0" i="0" dirty="0">
                <a:solidFill>
                  <a:schemeClr val="bg1"/>
                </a:solidFill>
                <a:effectLst/>
                <a:latin typeface="Times New Roman" panose="02020603050405020304" pitchFamily="18" charset="0"/>
                <a:cs typeface="Times New Roman" panose="02020603050405020304" pitchFamily="18" charset="0"/>
              </a:rPr>
              <a:t>, mod çökmesi olarak bilinen bir durumla karşılaşabilir, bu durumda üretici yalnızca sınırlı bir çıktı kümesi üretir ve tüm olası çıktı aralığını temsil etmez.</a:t>
            </a:r>
          </a:p>
          <a:p>
            <a:pPr marL="0" lvl="0" indent="0" algn="l" rtl="0">
              <a:spcBef>
                <a:spcPts val="0"/>
              </a:spcBef>
              <a:spcAft>
                <a:spcPts val="0"/>
              </a:spcAft>
              <a:buNone/>
            </a:pPr>
            <a:endParaRPr lang="tr-TR" sz="1400" b="0" i="0" dirty="0">
              <a:solidFill>
                <a:schemeClr val="bg1"/>
              </a:solidFill>
              <a:effectLst/>
              <a:latin typeface="Times New Roman" panose="02020603050405020304" pitchFamily="18" charset="0"/>
              <a:cs typeface="Times New Roman" panose="02020603050405020304" pitchFamily="18" charset="0"/>
            </a:endParaRPr>
          </a:p>
          <a:p>
            <a:pPr marL="285750" lvl="0" indent="-285750" algn="l" rtl="0">
              <a:spcBef>
                <a:spcPts val="0"/>
              </a:spcBef>
              <a:spcAft>
                <a:spcPts val="0"/>
              </a:spcAft>
              <a:buFont typeface="Arial" panose="020B0604020202020204" pitchFamily="34" charset="0"/>
              <a:buChar char="•"/>
            </a:pPr>
            <a:r>
              <a:rPr lang="tr-TR" sz="1400" b="0" i="0" dirty="0">
                <a:solidFill>
                  <a:schemeClr val="bg1"/>
                </a:solidFill>
                <a:effectLst/>
                <a:latin typeface="Times New Roman" panose="02020603050405020304" pitchFamily="18" charset="0"/>
                <a:cs typeface="Times New Roman" panose="02020603050405020304" pitchFamily="18" charset="0"/>
              </a:rPr>
              <a:t>Eğer eğitim verisi önyargılı ise, </a:t>
            </a:r>
            <a:r>
              <a:rPr lang="tr-TR" sz="1400" b="0" i="0" dirty="0" err="1">
                <a:solidFill>
                  <a:schemeClr val="bg1"/>
                </a:solidFill>
                <a:effectLst/>
                <a:latin typeface="Times New Roman" panose="02020603050405020304" pitchFamily="18" charset="0"/>
                <a:cs typeface="Times New Roman" panose="02020603050405020304" pitchFamily="18" charset="0"/>
              </a:rPr>
              <a:t>GAN'lar</a:t>
            </a:r>
            <a:r>
              <a:rPr lang="tr-TR" sz="1400" b="0" i="0" dirty="0">
                <a:solidFill>
                  <a:schemeClr val="bg1"/>
                </a:solidFill>
                <a:effectLst/>
                <a:latin typeface="Times New Roman" panose="02020603050405020304" pitchFamily="18" charset="0"/>
                <a:cs typeface="Times New Roman" panose="02020603050405020304" pitchFamily="18" charset="0"/>
              </a:rPr>
              <a:t> önyargılı çıktılar üretebilir ve verideki mevcut önyargıları sürekli hale getirebilir ve artırabilir.</a:t>
            </a:r>
          </a:p>
          <a:p>
            <a:pPr marL="0" lvl="0" indent="0" algn="l" rtl="0">
              <a:spcBef>
                <a:spcPts val="0"/>
              </a:spcBef>
              <a:spcAft>
                <a:spcPts val="0"/>
              </a:spcAft>
              <a:buNone/>
            </a:pPr>
            <a:endParaRPr lang="tr-TR" sz="1400" b="0" i="0" dirty="0">
              <a:solidFill>
                <a:schemeClr val="bg1"/>
              </a:solidFill>
              <a:effectLst/>
              <a:latin typeface="Times New Roman" panose="02020603050405020304" pitchFamily="18" charset="0"/>
              <a:cs typeface="Times New Roman" panose="02020603050405020304" pitchFamily="18" charset="0"/>
            </a:endParaRPr>
          </a:p>
          <a:p>
            <a:pPr marL="285750" lvl="0" indent="-285750" algn="l" rtl="0">
              <a:spcBef>
                <a:spcPts val="0"/>
              </a:spcBef>
              <a:spcAft>
                <a:spcPts val="0"/>
              </a:spcAft>
              <a:buFont typeface="Arial" panose="020B0604020202020204" pitchFamily="34" charset="0"/>
              <a:buChar char="•"/>
            </a:pPr>
            <a:r>
              <a:rPr lang="tr-TR" sz="1400" b="0" i="0" dirty="0" err="1">
                <a:solidFill>
                  <a:schemeClr val="bg1"/>
                </a:solidFill>
                <a:effectLst/>
                <a:latin typeface="Times New Roman" panose="02020603050405020304" pitchFamily="18" charset="0"/>
                <a:cs typeface="Times New Roman" panose="02020603050405020304" pitchFamily="18" charset="0"/>
              </a:rPr>
              <a:t>GAN'lar</a:t>
            </a:r>
            <a:r>
              <a:rPr lang="tr-TR" sz="1400" b="0" i="0" dirty="0">
                <a:solidFill>
                  <a:schemeClr val="bg1"/>
                </a:solidFill>
                <a:effectLst/>
                <a:latin typeface="Times New Roman" panose="02020603050405020304" pitchFamily="18" charset="0"/>
                <a:cs typeface="Times New Roman" panose="02020603050405020304" pitchFamily="18" charset="0"/>
              </a:rPr>
              <a:t>, özellikle büyük ve karmaşık veri kümeleri için, işlemci açısından pahalı olabilir</a:t>
            </a:r>
            <a:endParaRPr lang="tr-TR" sz="1400" dirty="0">
              <a:solidFill>
                <a:schemeClr val="bg1"/>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5358150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887"/>
        <p:cNvGrpSpPr/>
        <p:nvPr/>
      </p:nvGrpSpPr>
      <p:grpSpPr>
        <a:xfrm>
          <a:off x="0" y="0"/>
          <a:ext cx="0" cy="0"/>
          <a:chOff x="0" y="0"/>
          <a:chExt cx="0" cy="0"/>
        </a:xfrm>
      </p:grpSpPr>
      <p:sp>
        <p:nvSpPr>
          <p:cNvPr id="888" name="Google Shape;888;p75"/>
          <p:cNvSpPr/>
          <p:nvPr/>
        </p:nvSpPr>
        <p:spPr>
          <a:xfrm>
            <a:off x="4391137" y="961121"/>
            <a:ext cx="3857914" cy="3433781"/>
          </a:xfrm>
          <a:prstGeom prst="snip2DiagRect">
            <a:avLst>
              <a:gd name="adj1" fmla="val 0"/>
              <a:gd name="adj2" fmla="val 22249"/>
            </a:avLst>
          </a:prstGeom>
          <a:noFill/>
          <a:ln w="9525" cap="flat" cmpd="sng">
            <a:solidFill>
              <a:schemeClr val="lt1"/>
            </a:solidFill>
            <a:prstDash val="solid"/>
            <a:round/>
            <a:headEnd type="none" w="sm" len="sm"/>
            <a:tailEnd type="none" w="sm" len="sm"/>
          </a:ln>
          <a:effectLst>
            <a:outerShdw blurRad="100013" algn="bl" rotWithShape="0">
              <a:schemeClr val="l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75"/>
          <p:cNvSpPr txBox="1">
            <a:spLocks noGrp="1"/>
          </p:cNvSpPr>
          <p:nvPr>
            <p:ph type="title"/>
          </p:nvPr>
        </p:nvSpPr>
        <p:spPr>
          <a:xfrm>
            <a:off x="5050445" y="1305248"/>
            <a:ext cx="2909100" cy="706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tr-TR" sz="3200" dirty="0"/>
              <a:t>Etik Problemler</a:t>
            </a:r>
            <a:endParaRPr sz="3200" dirty="0"/>
          </a:p>
        </p:txBody>
      </p:sp>
      <p:sp>
        <p:nvSpPr>
          <p:cNvPr id="890" name="Google Shape;890;p75"/>
          <p:cNvSpPr txBox="1">
            <a:spLocks noGrp="1"/>
          </p:cNvSpPr>
          <p:nvPr>
            <p:ph type="subTitle" idx="1"/>
          </p:nvPr>
        </p:nvSpPr>
        <p:spPr>
          <a:xfrm>
            <a:off x="5076176" y="2012048"/>
            <a:ext cx="2909100" cy="1031700"/>
          </a:xfrm>
          <a:prstGeom prst="rect">
            <a:avLst/>
          </a:prstGeom>
        </p:spPr>
        <p:txBody>
          <a:bodyPr spcFirstLastPara="1" wrap="square" lIns="91425" tIns="91425" rIns="91425" bIns="91425" anchor="t" anchorCtr="0">
            <a:noAutofit/>
          </a:bodyPr>
          <a:lstStyle/>
          <a:p>
            <a:pPr marL="0" lvl="0" indent="0"/>
            <a:r>
              <a:rPr lang="tr-TR" dirty="0">
                <a:latin typeface="Times New Roman" panose="02020603050405020304" pitchFamily="18" charset="0"/>
                <a:cs typeface="Times New Roman" panose="02020603050405020304" pitchFamily="18" charset="0"/>
              </a:rPr>
              <a:t> Gördüğünüz resim yapay zeka tarafından üretilip satılan ilk resim. Açık artırmada 10.000 dolar civarına satılması beklenirken tam 432.500 dolara satıldı. Tablonun sağ alttaki imza kısmına bakarsanız GAN fonksiyonunu göreceksiniz. </a:t>
            </a:r>
            <a:endParaRPr dirty="0">
              <a:latin typeface="Times New Roman" panose="02020603050405020304" pitchFamily="18" charset="0"/>
              <a:cs typeface="Times New Roman" panose="02020603050405020304" pitchFamily="18" charset="0"/>
            </a:endParaRPr>
          </a:p>
        </p:txBody>
      </p:sp>
      <p:grpSp>
        <p:nvGrpSpPr>
          <p:cNvPr id="891" name="Google Shape;891;p75"/>
          <p:cNvGrpSpPr/>
          <p:nvPr/>
        </p:nvGrpSpPr>
        <p:grpSpPr>
          <a:xfrm flipH="1">
            <a:off x="6074719" y="503988"/>
            <a:ext cx="3069289" cy="395094"/>
            <a:chOff x="198225" y="4390550"/>
            <a:chExt cx="3765075" cy="484600"/>
          </a:xfrm>
        </p:grpSpPr>
        <p:sp>
          <p:nvSpPr>
            <p:cNvPr id="892" name="Google Shape;892;p75"/>
            <p:cNvSpPr/>
            <p:nvPr/>
          </p:nvSpPr>
          <p:spPr>
            <a:xfrm>
              <a:off x="198225" y="4390550"/>
              <a:ext cx="3580525" cy="392325"/>
            </a:xfrm>
            <a:custGeom>
              <a:avLst/>
              <a:gdLst/>
              <a:ahLst/>
              <a:cxnLst/>
              <a:rect l="l" t="t" r="r" b="b"/>
              <a:pathLst>
                <a:path w="143221" h="15693" fill="none" extrusionOk="0">
                  <a:moveTo>
                    <a:pt x="1" y="7585"/>
                  </a:moveTo>
                  <a:lnTo>
                    <a:pt x="21063" y="7585"/>
                  </a:lnTo>
                  <a:lnTo>
                    <a:pt x="28659" y="1"/>
                  </a:lnTo>
                  <a:lnTo>
                    <a:pt x="118492" y="1"/>
                  </a:lnTo>
                  <a:lnTo>
                    <a:pt x="134172" y="15693"/>
                  </a:lnTo>
                  <a:lnTo>
                    <a:pt x="143221" y="15693"/>
                  </a:lnTo>
                </a:path>
              </a:pathLst>
            </a:custGeom>
            <a:noFill/>
            <a:ln w="9525" cap="flat" cmpd="sng">
              <a:solidFill>
                <a:schemeClr val="lt1"/>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75"/>
            <p:cNvSpPr/>
            <p:nvPr/>
          </p:nvSpPr>
          <p:spPr>
            <a:xfrm>
              <a:off x="3778725" y="4690575"/>
              <a:ext cx="184575" cy="184575"/>
            </a:xfrm>
            <a:custGeom>
              <a:avLst/>
              <a:gdLst/>
              <a:ahLst/>
              <a:cxnLst/>
              <a:rect l="l" t="t" r="r" b="b"/>
              <a:pathLst>
                <a:path w="7383" h="7383" fill="none" extrusionOk="0">
                  <a:moveTo>
                    <a:pt x="1" y="3692"/>
                  </a:moveTo>
                  <a:cubicBezTo>
                    <a:pt x="1" y="1656"/>
                    <a:pt x="1656" y="1"/>
                    <a:pt x="3692" y="1"/>
                  </a:cubicBezTo>
                  <a:cubicBezTo>
                    <a:pt x="5728" y="1"/>
                    <a:pt x="7383" y="1656"/>
                    <a:pt x="7383" y="3692"/>
                  </a:cubicBezTo>
                  <a:cubicBezTo>
                    <a:pt x="7383" y="5728"/>
                    <a:pt x="5728" y="7383"/>
                    <a:pt x="3692" y="7383"/>
                  </a:cubicBezTo>
                  <a:cubicBezTo>
                    <a:pt x="1656" y="7383"/>
                    <a:pt x="1" y="5728"/>
                    <a:pt x="1" y="3692"/>
                  </a:cubicBezTo>
                  <a:close/>
                </a:path>
              </a:pathLst>
            </a:custGeom>
            <a:noFill/>
            <a:ln w="9525" cap="flat" cmpd="sng">
              <a:solidFill>
                <a:schemeClr val="lt1"/>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4" name="Google Shape;894;p75"/>
          <p:cNvGrpSpPr/>
          <p:nvPr/>
        </p:nvGrpSpPr>
        <p:grpSpPr>
          <a:xfrm>
            <a:off x="4391137" y="573831"/>
            <a:ext cx="685039" cy="255416"/>
            <a:chOff x="4042650" y="642025"/>
            <a:chExt cx="1154625" cy="430500"/>
          </a:xfrm>
        </p:grpSpPr>
        <p:sp>
          <p:nvSpPr>
            <p:cNvPr id="895" name="Google Shape;895;p75"/>
            <p:cNvSpPr/>
            <p:nvPr/>
          </p:nvSpPr>
          <p:spPr>
            <a:xfrm>
              <a:off x="4042650" y="642025"/>
              <a:ext cx="498000" cy="430500"/>
            </a:xfrm>
            <a:prstGeom prst="snip2DiagRect">
              <a:avLst>
                <a:gd name="adj1" fmla="val 0"/>
                <a:gd name="adj2" fmla="val 32236"/>
              </a:avLst>
            </a:prstGeom>
            <a:noFill/>
            <a:ln w="9525" cap="flat" cmpd="sng">
              <a:solidFill>
                <a:schemeClr val="lt1"/>
              </a:solidFill>
              <a:prstDash val="solid"/>
              <a:round/>
              <a:headEnd type="none" w="sm" len="sm"/>
              <a:tailEnd type="none" w="sm" len="sm"/>
            </a:ln>
            <a:effectLst>
              <a:outerShdw blurRad="100013" algn="bl" rotWithShape="0">
                <a:schemeClr val="l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75"/>
            <p:cNvSpPr/>
            <p:nvPr/>
          </p:nvSpPr>
          <p:spPr>
            <a:xfrm>
              <a:off x="4699275" y="642025"/>
              <a:ext cx="498000" cy="430500"/>
            </a:xfrm>
            <a:prstGeom prst="snip2DiagRect">
              <a:avLst>
                <a:gd name="adj1" fmla="val 0"/>
                <a:gd name="adj2" fmla="val 32236"/>
              </a:avLst>
            </a:prstGeom>
            <a:noFill/>
            <a:ln w="9525" cap="flat" cmpd="sng">
              <a:solidFill>
                <a:schemeClr val="lt1"/>
              </a:solidFill>
              <a:prstDash val="solid"/>
              <a:round/>
              <a:headEnd type="none" w="sm" len="sm"/>
              <a:tailEnd type="none" w="sm" len="sm"/>
            </a:ln>
            <a:effectLst>
              <a:outerShdw blurRad="100013" algn="bl" rotWithShape="0">
                <a:schemeClr val="l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97" name="Google Shape;897;p75"/>
          <p:cNvSpPr/>
          <p:nvPr/>
        </p:nvSpPr>
        <p:spPr>
          <a:xfrm>
            <a:off x="4585912" y="4166268"/>
            <a:ext cx="295500" cy="255300"/>
          </a:xfrm>
          <a:prstGeom prst="snip2DiagRect">
            <a:avLst>
              <a:gd name="adj1" fmla="val 0"/>
              <a:gd name="adj2" fmla="val 32236"/>
            </a:avLst>
          </a:prstGeom>
          <a:noFill/>
          <a:ln w="9525" cap="flat" cmpd="sng">
            <a:solidFill>
              <a:schemeClr val="lt1"/>
            </a:solidFill>
            <a:prstDash val="solid"/>
            <a:round/>
            <a:headEnd type="none" w="sm" len="sm"/>
            <a:tailEnd type="none" w="sm" len="sm"/>
          </a:ln>
          <a:effectLst>
            <a:outerShdw blurRad="100013" algn="bl" rotWithShape="0">
              <a:schemeClr val="lt1">
                <a:alpha val="7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98" name="Google Shape;898;p75"/>
          <p:cNvGrpSpPr/>
          <p:nvPr/>
        </p:nvGrpSpPr>
        <p:grpSpPr>
          <a:xfrm>
            <a:off x="7085377" y="4421579"/>
            <a:ext cx="1163678" cy="63948"/>
            <a:chOff x="3779200" y="1371600"/>
            <a:chExt cx="1992600" cy="109500"/>
          </a:xfrm>
        </p:grpSpPr>
        <p:sp>
          <p:nvSpPr>
            <p:cNvPr id="899" name="Google Shape;899;p75"/>
            <p:cNvSpPr/>
            <p:nvPr/>
          </p:nvSpPr>
          <p:spPr>
            <a:xfrm>
              <a:off x="3779200" y="1371600"/>
              <a:ext cx="109500" cy="1095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75"/>
            <p:cNvSpPr/>
            <p:nvPr/>
          </p:nvSpPr>
          <p:spPr>
            <a:xfrm>
              <a:off x="4155820" y="1371600"/>
              <a:ext cx="109500" cy="1095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p75"/>
            <p:cNvSpPr/>
            <p:nvPr/>
          </p:nvSpPr>
          <p:spPr>
            <a:xfrm>
              <a:off x="4532440" y="1371600"/>
              <a:ext cx="109500" cy="1095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902;p75"/>
            <p:cNvSpPr/>
            <p:nvPr/>
          </p:nvSpPr>
          <p:spPr>
            <a:xfrm>
              <a:off x="4909060" y="1371600"/>
              <a:ext cx="109500" cy="1095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75"/>
            <p:cNvSpPr/>
            <p:nvPr/>
          </p:nvSpPr>
          <p:spPr>
            <a:xfrm>
              <a:off x="5285680" y="1371600"/>
              <a:ext cx="109500" cy="1095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75"/>
            <p:cNvSpPr/>
            <p:nvPr/>
          </p:nvSpPr>
          <p:spPr>
            <a:xfrm>
              <a:off x="5662300" y="1371600"/>
              <a:ext cx="109500" cy="1095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5122" name="Picture 2">
            <a:extLst>
              <a:ext uri="{FF2B5EF4-FFF2-40B4-BE49-F238E27FC236}">
                <a16:creationId xmlns:a16="http://schemas.microsoft.com/office/drawing/2014/main" id="{82A0E929-AB3E-B4B8-EB17-F6C2BD5E9349}"/>
              </a:ext>
            </a:extLst>
          </p:cNvPr>
          <p:cNvPicPr>
            <a:picLocks noGrp="1" noChangeAspect="1" noChangeArrowheads="1"/>
          </p:cNvPicPr>
          <p:nvPr>
            <p:ph type="pic" idx="2"/>
          </p:nvPr>
        </p:nvPicPr>
        <p:blipFill>
          <a:blip r:embed="rId3">
            <a:extLst>
              <a:ext uri="{28A0092B-C50C-407E-A947-70E740481C1C}">
                <a14:useLocalDpi xmlns:a14="http://schemas.microsoft.com/office/drawing/2010/main" val="0"/>
              </a:ext>
            </a:extLst>
          </a:blip>
          <a:srcRect l="12477" r="12477"/>
          <a:stretch>
            <a:fillRect/>
          </a:stretch>
        </p:blipFill>
        <p:spPr bwMode="auto">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173984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2" fill="hold" nodeType="clickEffect">
                                  <p:stCondLst>
                                    <p:cond delay="0"/>
                                  </p:stCondLst>
                                  <p:childTnLst>
                                    <p:set>
                                      <p:cBhvr>
                                        <p:cTn id="6" dur="1" fill="hold">
                                          <p:stCondLst>
                                            <p:cond delay="0"/>
                                          </p:stCondLst>
                                        </p:cTn>
                                        <p:tgtEl>
                                          <p:spTgt spid="889"/>
                                        </p:tgtEl>
                                        <p:attrNameLst>
                                          <p:attrName>style.visibility</p:attrName>
                                        </p:attrNameLst>
                                      </p:cBhvr>
                                      <p:to>
                                        <p:strVal val="visible"/>
                                      </p:to>
                                    </p:set>
                                    <p:anim calcmode="lin" valueType="num">
                                      <p:cBhvr additive="base">
                                        <p:cTn id="7" dur="1000"/>
                                        <p:tgtEl>
                                          <p:spTgt spid="889"/>
                                        </p:tgtEl>
                                        <p:attrNameLst>
                                          <p:attrName>ppt_x</p:attrName>
                                        </p:attrNameLst>
                                      </p:cBhvr>
                                      <p:tavLst>
                                        <p:tav tm="0">
                                          <p:val>
                                            <p:strVal val="#ppt_x+1"/>
                                          </p:val>
                                        </p:tav>
                                        <p:tav tm="100000">
                                          <p:val>
                                            <p:strVal val="#ppt_x"/>
                                          </p:val>
                                        </p:tav>
                                      </p:tavLst>
                                    </p:anim>
                                  </p:childTnLst>
                                </p:cTn>
                              </p:par>
                              <p:par>
                                <p:cTn id="8" presetID="2" presetClass="entr" presetSubtype="2" fill="hold" nodeType="withEffect">
                                  <p:stCondLst>
                                    <p:cond delay="0"/>
                                  </p:stCondLst>
                                  <p:childTnLst>
                                    <p:set>
                                      <p:cBhvr>
                                        <p:cTn id="9" dur="1" fill="hold">
                                          <p:stCondLst>
                                            <p:cond delay="0"/>
                                          </p:stCondLst>
                                        </p:cTn>
                                        <p:tgtEl>
                                          <p:spTgt spid="890"/>
                                        </p:tgtEl>
                                        <p:attrNameLst>
                                          <p:attrName>style.visibility</p:attrName>
                                        </p:attrNameLst>
                                      </p:cBhvr>
                                      <p:to>
                                        <p:strVal val="visible"/>
                                      </p:to>
                                    </p:set>
                                    <p:anim calcmode="lin" valueType="num">
                                      <p:cBhvr additive="base">
                                        <p:cTn id="10" dur="1000"/>
                                        <p:tgtEl>
                                          <p:spTgt spid="890"/>
                                        </p:tgtEl>
                                        <p:attrNameLst>
                                          <p:attrName>ppt_x</p:attrName>
                                        </p:attrNameLst>
                                      </p:cBhvr>
                                      <p:tavLst>
                                        <p:tav tm="0">
                                          <p:val>
                                            <p:strVal val="#ppt_x+1"/>
                                          </p:val>
                                        </p:tav>
                                        <p:tav tm="100000">
                                          <p:val>
                                            <p:strVal val="#ppt_x"/>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610"/>
        <p:cNvGrpSpPr/>
        <p:nvPr/>
      </p:nvGrpSpPr>
      <p:grpSpPr>
        <a:xfrm>
          <a:off x="0" y="0"/>
          <a:ext cx="0" cy="0"/>
          <a:chOff x="0" y="0"/>
          <a:chExt cx="0" cy="0"/>
        </a:xfrm>
      </p:grpSpPr>
      <p:sp>
        <p:nvSpPr>
          <p:cNvPr id="612" name="Google Shape;612;p62"/>
          <p:cNvSpPr txBox="1">
            <a:spLocks noGrp="1"/>
          </p:cNvSpPr>
          <p:nvPr>
            <p:ph type="body" idx="1"/>
          </p:nvPr>
        </p:nvSpPr>
        <p:spPr>
          <a:xfrm>
            <a:off x="720000" y="467212"/>
            <a:ext cx="7704000" cy="4164940"/>
          </a:xfrm>
          <a:prstGeom prst="rect">
            <a:avLst/>
          </a:prstGeom>
        </p:spPr>
        <p:txBody>
          <a:bodyPr spcFirstLastPara="1" wrap="square" lIns="91425" tIns="91425" rIns="91425" bIns="91425" anchor="t" anchorCtr="0">
            <a:noAutofit/>
          </a:bodyPr>
          <a:lstStyle/>
          <a:p>
            <a:pPr marL="285750" lvl="0" indent="-285750" algn="l" rtl="0">
              <a:spcBef>
                <a:spcPts val="0"/>
              </a:spcBef>
              <a:spcAft>
                <a:spcPts val="0"/>
              </a:spcAft>
              <a:buFont typeface="Arial" panose="020B0604020202020204" pitchFamily="34" charset="0"/>
              <a:buChar char="•"/>
            </a:pPr>
            <a:endParaRPr lang="tr-TR" sz="1400" b="0" i="0" dirty="0">
              <a:solidFill>
                <a:schemeClr val="bg1"/>
              </a:solidFill>
              <a:effectLst/>
              <a:latin typeface="Times New Roman" panose="02020603050405020304" pitchFamily="18" charset="0"/>
              <a:cs typeface="Times New Roman" panose="02020603050405020304" pitchFamily="18" charset="0"/>
            </a:endParaRPr>
          </a:p>
          <a:p>
            <a:pPr marL="285750" lvl="0" indent="-285750" algn="l" rtl="0">
              <a:spcBef>
                <a:spcPts val="0"/>
              </a:spcBef>
              <a:spcAft>
                <a:spcPts val="0"/>
              </a:spcAft>
              <a:buFont typeface="Arial" panose="020B0604020202020204" pitchFamily="34" charset="0"/>
              <a:buChar char="•"/>
            </a:pPr>
            <a:r>
              <a:rPr lang="tr-TR" sz="1400" b="0" i="0" dirty="0">
                <a:solidFill>
                  <a:schemeClr val="bg1"/>
                </a:solidFill>
                <a:effectLst/>
                <a:latin typeface="Times New Roman" panose="02020603050405020304" pitchFamily="18" charset="0"/>
                <a:cs typeface="Times New Roman" panose="02020603050405020304" pitchFamily="18" charset="0"/>
              </a:rPr>
              <a:t>Resmi üreten firma internetten bulduğu GAN kodunu, ünlü ressamların resimleriyle eğitmiş ve çıkan sonucu açık artırmaya koymuş. Peki burada telif hakkı kime ait? GAN makalesini yazan kişiye mi, kodunu yazan kişiye mi, eğitim için kullanılan tabloları yapan kişilere mi yoksa bu tabloları bir araya getiren kişiye mi? Mesela bir giyim markasının ürünlerini kullanıp sisteme yeni elbiseler ürettirsek, giyim markası hak talep edebilir mi? </a:t>
            </a:r>
          </a:p>
          <a:p>
            <a:pPr marL="285750" lvl="0" indent="-285750" algn="l" rtl="0">
              <a:spcBef>
                <a:spcPts val="0"/>
              </a:spcBef>
              <a:spcAft>
                <a:spcPts val="0"/>
              </a:spcAft>
              <a:buFont typeface="Arial" panose="020B0604020202020204" pitchFamily="34" charset="0"/>
              <a:buChar char="•"/>
            </a:pPr>
            <a:endParaRPr lang="tr-TR" sz="1400" dirty="0">
              <a:solidFill>
                <a:schemeClr val="bg1"/>
              </a:solidFill>
              <a:latin typeface="Times New Roman" panose="02020603050405020304" pitchFamily="18" charset="0"/>
              <a:cs typeface="Times New Roman" panose="02020603050405020304" pitchFamily="18" charset="0"/>
            </a:endParaRPr>
          </a:p>
          <a:p>
            <a:pPr marL="285750" lvl="0" indent="-285750" algn="l" rtl="0">
              <a:spcBef>
                <a:spcPts val="0"/>
              </a:spcBef>
              <a:spcAft>
                <a:spcPts val="0"/>
              </a:spcAft>
              <a:buFont typeface="Arial" panose="020B0604020202020204" pitchFamily="34" charset="0"/>
              <a:buChar char="•"/>
            </a:pPr>
            <a:endParaRPr lang="tr-TR" sz="1400" dirty="0">
              <a:solidFill>
                <a:schemeClr val="bg1"/>
              </a:solidFill>
              <a:latin typeface="Times New Roman" panose="02020603050405020304" pitchFamily="18" charset="0"/>
              <a:cs typeface="Times New Roman" panose="02020603050405020304" pitchFamily="18" charset="0"/>
            </a:endParaRPr>
          </a:p>
          <a:p>
            <a:pPr marL="0" lvl="0" indent="0" algn="l" rtl="0">
              <a:spcBef>
                <a:spcPts val="0"/>
              </a:spcBef>
              <a:spcAft>
                <a:spcPts val="0"/>
              </a:spcAft>
              <a:buNone/>
            </a:pPr>
            <a:endParaRPr lang="tr-TR" sz="1400" dirty="0">
              <a:solidFill>
                <a:schemeClr val="bg1"/>
              </a:solidFill>
              <a:latin typeface="Times New Roman" panose="02020603050405020304" pitchFamily="18" charset="0"/>
              <a:cs typeface="Times New Roman" panose="02020603050405020304" pitchFamily="18" charset="0"/>
            </a:endParaRPr>
          </a:p>
          <a:p>
            <a:pPr marL="285750" lvl="0" indent="-285750" algn="l" rtl="0">
              <a:spcBef>
                <a:spcPts val="0"/>
              </a:spcBef>
              <a:spcAft>
                <a:spcPts val="0"/>
              </a:spcAft>
              <a:buFont typeface="Arial" panose="020B0604020202020204" pitchFamily="34" charset="0"/>
              <a:buChar char="•"/>
            </a:pPr>
            <a:r>
              <a:rPr lang="tr-TR" sz="1400" dirty="0">
                <a:solidFill>
                  <a:schemeClr val="bg1"/>
                </a:solidFill>
                <a:latin typeface="Times New Roman" panose="02020603050405020304" pitchFamily="18" charset="0"/>
                <a:cs typeface="Times New Roman" panose="02020603050405020304" pitchFamily="18" charset="0"/>
              </a:rPr>
              <a:t>Bir başka çıkmaz da gerçeğinden ayırt edilemeyen sahte veriler kullanılarak yapılabilecek illegal aktiviteler. Örneğin artık hızlıca sahte bir yüz resmi üretip, otomatik metin üreticilerle milyonlarca mail atabilirsiniz veya sosyal medya hesabı açabilirsiniz. </a:t>
            </a:r>
            <a:r>
              <a:rPr lang="tr-TR" sz="1400" dirty="0" err="1">
                <a:solidFill>
                  <a:schemeClr val="bg1"/>
                </a:solidFill>
                <a:latin typeface="Times New Roman" panose="02020603050405020304" pitchFamily="18" charset="0"/>
                <a:cs typeface="Times New Roman" panose="02020603050405020304" pitchFamily="18" charset="0"/>
              </a:rPr>
              <a:t>DeepFake</a:t>
            </a:r>
            <a:r>
              <a:rPr lang="tr-TR" sz="1400" dirty="0">
                <a:solidFill>
                  <a:schemeClr val="bg1"/>
                </a:solidFill>
                <a:latin typeface="Times New Roman" panose="02020603050405020304" pitchFamily="18" charset="0"/>
                <a:cs typeface="Times New Roman" panose="02020603050405020304" pitchFamily="18" charset="0"/>
              </a:rPr>
              <a:t> gibi sistemleri kullanarak bir kişinin hiç söylemediği şeylerin veya hiç bulunmadığı yerlerin videolarını üretebilirsiniz. Bir kişinin bütün tweetlerini veya sosyal medya yazılarını kullanarak onun gibi davranan sahte sosyal medya hesapları yaratabilirsiniz. Bunların hepsi çözülmesi gereken etik ve hukuki sorunlar olarak bekliyor.</a:t>
            </a:r>
          </a:p>
        </p:txBody>
      </p:sp>
    </p:spTree>
    <p:extLst>
      <p:ext uri="{BB962C8B-B14F-4D97-AF65-F5344CB8AC3E}">
        <p14:creationId xmlns:p14="http://schemas.microsoft.com/office/powerpoint/2010/main" val="1171605993"/>
      </p:ext>
    </p:extLst>
  </p:cSld>
  <p:clrMapOvr>
    <a:masterClrMapping/>
  </p:clrMapOvr>
</p:sld>
</file>

<file path=ppt/theme/theme1.xml><?xml version="1.0" encoding="utf-8"?>
<a:theme xmlns:a="http://schemas.openxmlformats.org/drawingml/2006/main" name="Korean AI Agency Pitch Deck XL by Slidesgo">
  <a:themeElements>
    <a:clrScheme name="Simple Light">
      <a:dk1>
        <a:srgbClr val="000328"/>
      </a:dk1>
      <a:lt1>
        <a:srgbClr val="FFFFFF"/>
      </a:lt1>
      <a:dk2>
        <a:srgbClr val="E0A9A8"/>
      </a:dk2>
      <a:lt2>
        <a:srgbClr val="005C8F"/>
      </a:lt2>
      <a:accent1>
        <a:srgbClr val="6128F6"/>
      </a:accent1>
      <a:accent2>
        <a:srgbClr val="5C659B"/>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85</TotalTime>
  <Words>1120</Words>
  <Application>Microsoft Office PowerPoint</Application>
  <PresentationFormat>Ekran Gösterisi (16:9)</PresentationFormat>
  <Paragraphs>63</Paragraphs>
  <Slides>13</Slides>
  <Notes>10</Notes>
  <HiddenSlides>0</HiddenSlides>
  <MMClips>1</MMClips>
  <ScaleCrop>false</ScaleCrop>
  <HeadingPairs>
    <vt:vector size="6" baseType="variant">
      <vt:variant>
        <vt:lpstr>Kullanılan Yazı Tipleri</vt:lpstr>
      </vt:variant>
      <vt:variant>
        <vt:i4>5</vt:i4>
      </vt:variant>
      <vt:variant>
        <vt:lpstr>Tema</vt:lpstr>
      </vt:variant>
      <vt:variant>
        <vt:i4>1</vt:i4>
      </vt:variant>
      <vt:variant>
        <vt:lpstr>Slayt Başlıkları</vt:lpstr>
      </vt:variant>
      <vt:variant>
        <vt:i4>13</vt:i4>
      </vt:variant>
    </vt:vector>
  </HeadingPairs>
  <TitlesOfParts>
    <vt:vector size="19" baseType="lpstr">
      <vt:lpstr>IBM Plex Sans</vt:lpstr>
      <vt:lpstr>Arial</vt:lpstr>
      <vt:lpstr>Roboto Condensed Light</vt:lpstr>
      <vt:lpstr>Times New Roman</vt:lpstr>
      <vt:lpstr>IBM Plex Sans Medium</vt:lpstr>
      <vt:lpstr>Korean AI Agency Pitch Deck XL by Slidesgo</vt:lpstr>
      <vt:lpstr>Generative Adversarial Networks</vt:lpstr>
      <vt:lpstr>Nedir ? </vt:lpstr>
      <vt:lpstr>Peki bu çekişme esnasında sistemin daha iyi sonuçlar üretmesi nasıl sağlanır? </vt:lpstr>
      <vt:lpstr>PowerPoint Sunusu</vt:lpstr>
      <vt:lpstr>PowerPoint Sunusu</vt:lpstr>
      <vt:lpstr>Avantajlar</vt:lpstr>
      <vt:lpstr>Dezavantajlar</vt:lpstr>
      <vt:lpstr>Etik Problemler</vt:lpstr>
      <vt:lpstr>PowerPoint Sunusu</vt:lpstr>
      <vt:lpstr>Generative Adversarial Networks (GAN) alanında okunması gereken 10 makale</vt:lpstr>
      <vt:lpstr>CycleGAN</vt:lpstr>
      <vt:lpstr>PowerPoint Sunusu</vt:lpstr>
      <vt:lpstr>PowerPoint Sunusu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Generative Adversarial Networks</dc:title>
  <cp:lastModifiedBy>Ömer Adıgüzel</cp:lastModifiedBy>
  <cp:revision>12</cp:revision>
  <dcterms:modified xsi:type="dcterms:W3CDTF">2024-04-02T23:40:19Z</dcterms:modified>
</cp:coreProperties>
</file>